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33"/>
    <a:srgbClr val="246A58"/>
    <a:srgbClr val="27774F"/>
    <a:srgbClr val="008000"/>
    <a:srgbClr val="008080"/>
    <a:srgbClr val="33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2" y="6101294"/>
            <a:ext cx="2297038" cy="712082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972164" y="6453336"/>
            <a:ext cx="3256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 smtClean="0">
                <a:solidFill>
                  <a:srgbClr val="246A58"/>
                </a:solidFill>
                <a:latin typeface="Myriad Pro" pitchFamily="34" charset="0"/>
              </a:rPr>
              <a:t>Data </a:t>
            </a:r>
            <a:r>
              <a:rPr lang="de-DE" sz="1100" b="1" dirty="0" err="1" smtClean="0">
                <a:solidFill>
                  <a:srgbClr val="246A58"/>
                </a:solidFill>
                <a:latin typeface="Myriad Pro" pitchFamily="34" charset="0"/>
              </a:rPr>
              <a:t>evaluation</a:t>
            </a:r>
            <a:r>
              <a:rPr lang="de-DE" sz="1100" b="1" dirty="0" smtClean="0">
                <a:solidFill>
                  <a:srgbClr val="246A58"/>
                </a:solidFill>
                <a:latin typeface="Myriad Pro" pitchFamily="34" charset="0"/>
              </a:rPr>
              <a:t> Meeting Helsinki, 20 March 2012</a:t>
            </a:r>
            <a:endParaRPr lang="de-DE" sz="11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5980" r="73369"/>
          <a:stretch/>
        </p:blipFill>
        <p:spPr>
          <a:xfrm>
            <a:off x="2339752" y="6557580"/>
            <a:ext cx="611710" cy="2422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603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9882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3226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69369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79120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5198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7837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7834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61047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86733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63544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E2565-0400-4A85-ADE7-93DA985745A5}" type="datetimeFigureOut">
              <a:rPr lang="de-DE" smtClean="0"/>
              <a:pPr/>
              <a:t>20.03.2012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E5F88-B18F-479C-9796-A54536753B88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7520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259633" y="44624"/>
            <a:ext cx="74888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Internal use of </a:t>
            </a:r>
            <a:r>
              <a:rPr lang="en-US" sz="2400" b="1" dirty="0">
                <a:solidFill>
                  <a:srgbClr val="246A58"/>
                </a:solidFill>
                <a:latin typeface="Myriad Pro" pitchFamily="34" charset="0"/>
              </a:rPr>
              <a:t>f</a:t>
            </a:r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orest </a:t>
            </a:r>
            <a:r>
              <a:rPr lang="en-US" sz="2400" b="1" dirty="0">
                <a:solidFill>
                  <a:srgbClr val="246A58"/>
                </a:solidFill>
                <a:latin typeface="Myriad Pro" pitchFamily="34" charset="0"/>
              </a:rPr>
              <a:t>monitoring </a:t>
            </a:r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data</a:t>
            </a:r>
          </a:p>
          <a:p>
            <a:r>
              <a:rPr lang="en-US" sz="2400" b="1" dirty="0">
                <a:solidFill>
                  <a:srgbClr val="246A58"/>
                </a:solidFill>
                <a:latin typeface="Myriad Pro" pitchFamily="34" charset="0"/>
              </a:rPr>
              <a:t>w</a:t>
            </a:r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ithin the “Helsinki” process</a:t>
            </a:r>
          </a:p>
          <a:p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this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Excel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list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will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be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circulated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among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NFCs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and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the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basis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for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a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summarized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internal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authorisation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procedure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(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including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colums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for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needed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,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output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)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e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valuations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are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open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to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contribution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and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participation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of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experts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from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all 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NFCs/EPs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regular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information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(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status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meeting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or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updated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internet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platform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)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no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use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for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additional/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external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evaluations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no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bilateral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raw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corrections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with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other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countries,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instead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: all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corrections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through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PCC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database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in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collaboration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with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NFCs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aggregated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(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with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documentation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) back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to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base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for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>
                <a:solidFill>
                  <a:srgbClr val="246A58"/>
                </a:solidFill>
                <a:latin typeface="Myriad Pro" pitchFamily="34" charset="0"/>
              </a:rPr>
              <a:t>other</a:t>
            </a:r>
            <a:r>
              <a:rPr lang="de-DE" sz="2000" dirty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b="1" dirty="0" err="1" smtClean="0">
                <a:solidFill>
                  <a:srgbClr val="246A58"/>
                </a:solidFill>
                <a:latin typeface="Myriad Pro" pitchFamily="34" charset="0"/>
              </a:rPr>
              <a:t>internal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evaluations</a:t>
            </a:r>
            <a:endParaRPr lang="de-DE" sz="20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Aim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: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aggregated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to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be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published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–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basis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for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citation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(check Datasets International.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In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addition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: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direct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contact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and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decision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on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co-authorship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based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on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good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scientific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practices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4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Richard Fischer (3)</dc:creator>
  <cp:lastModifiedBy>Metla</cp:lastModifiedBy>
  <cp:revision>14</cp:revision>
  <dcterms:created xsi:type="dcterms:W3CDTF">2012-03-15T10:41:44Z</dcterms:created>
  <dcterms:modified xsi:type="dcterms:W3CDTF">2012-03-20T14:39:23Z</dcterms:modified>
</cp:coreProperties>
</file>