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FC1AA-EACD-4AE9-9A08-E513D231CD0F}" type="datetimeFigureOut">
              <a:rPr lang="de-DE" smtClean="0"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EEDFC-482D-438F-8659-A252CDD2513A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827584" y="836712"/>
            <a:ext cx="7479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Discussion</a:t>
            </a:r>
            <a:r>
              <a:rPr lang="de-DE" sz="2400" dirty="0" smtClean="0"/>
              <a:t> </a:t>
            </a:r>
            <a:r>
              <a:rPr lang="de-DE" sz="2400" dirty="0" err="1" smtClean="0"/>
              <a:t>descritives</a:t>
            </a:r>
            <a:endParaRPr lang="de-DE" sz="2400" dirty="0" smtClean="0"/>
          </a:p>
          <a:p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More </a:t>
            </a:r>
            <a:r>
              <a:rPr lang="de-DE" sz="2400" dirty="0" err="1" smtClean="0"/>
              <a:t>data</a:t>
            </a:r>
            <a:r>
              <a:rPr lang="de-DE" sz="2400" dirty="0" smtClean="0"/>
              <a:t> </a:t>
            </a:r>
            <a:r>
              <a:rPr lang="de-DE" sz="2400" dirty="0" err="1" smtClean="0"/>
              <a:t>available</a:t>
            </a:r>
            <a:r>
              <a:rPr lang="de-DE" sz="2400" dirty="0" smtClean="0"/>
              <a:t> ? (Growth, </a:t>
            </a:r>
            <a:r>
              <a:rPr lang="de-DE" sz="2400" dirty="0" err="1" smtClean="0"/>
              <a:t>Pheno</a:t>
            </a:r>
            <a:r>
              <a:rPr lang="de-DE" sz="2400" dirty="0" smtClean="0"/>
              <a:t>, </a:t>
            </a:r>
            <a:r>
              <a:rPr lang="de-DE" sz="2400" dirty="0" err="1" smtClean="0"/>
              <a:t>Litterfall</a:t>
            </a:r>
            <a:r>
              <a:rPr lang="de-DE" sz="2400" dirty="0" smtClean="0"/>
              <a:t>) – </a:t>
            </a:r>
            <a:r>
              <a:rPr lang="de-DE" sz="2400" dirty="0" err="1" smtClean="0"/>
              <a:t>concerted</a:t>
            </a:r>
            <a:r>
              <a:rPr lang="de-DE" sz="2400" dirty="0" smtClean="0"/>
              <a:t> </a:t>
            </a:r>
            <a:r>
              <a:rPr lang="de-DE" sz="2400" dirty="0" err="1" smtClean="0"/>
              <a:t>action</a:t>
            </a:r>
            <a:r>
              <a:rPr lang="de-DE" sz="2400" dirty="0" smtClean="0"/>
              <a:t> / </a:t>
            </a:r>
            <a:r>
              <a:rPr lang="de-DE" sz="2400" dirty="0" err="1" smtClean="0"/>
              <a:t>request</a:t>
            </a: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Further  </a:t>
            </a:r>
            <a:r>
              <a:rPr lang="de-DE" sz="2400" dirty="0" err="1" smtClean="0"/>
              <a:t>procedure</a:t>
            </a:r>
            <a:r>
              <a:rPr lang="de-DE" sz="2400" dirty="0" smtClean="0"/>
              <a:t>: </a:t>
            </a:r>
            <a:r>
              <a:rPr lang="de-DE" sz="2400" dirty="0" err="1" smtClean="0"/>
              <a:t>we</a:t>
            </a:r>
            <a:r>
              <a:rPr lang="de-DE" sz="2400" dirty="0" smtClean="0"/>
              <a:t> </a:t>
            </a:r>
            <a:r>
              <a:rPr lang="de-DE" sz="2400" dirty="0" err="1" smtClean="0"/>
              <a:t>need</a:t>
            </a:r>
            <a:r>
              <a:rPr lang="de-DE" sz="2400" dirty="0" smtClean="0"/>
              <a:t> </a:t>
            </a:r>
            <a:r>
              <a:rPr lang="de-DE" sz="2400" dirty="0" err="1" smtClean="0"/>
              <a:t>you</a:t>
            </a:r>
            <a:r>
              <a:rPr lang="de-DE" sz="2400" dirty="0" smtClean="0"/>
              <a:t> </a:t>
            </a:r>
            <a:r>
              <a:rPr lang="de-DE" sz="2400" dirty="0" err="1" smtClean="0"/>
              <a:t>EP‘s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communicate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fill</a:t>
            </a:r>
            <a:r>
              <a:rPr lang="de-DE" sz="2400" dirty="0" smtClean="0"/>
              <a:t> </a:t>
            </a:r>
            <a:r>
              <a:rPr lang="de-DE" sz="2400" dirty="0" err="1" smtClean="0"/>
              <a:t>data</a:t>
            </a:r>
            <a:r>
              <a:rPr lang="de-DE" sz="2400" dirty="0" smtClean="0"/>
              <a:t> </a:t>
            </a:r>
            <a:r>
              <a:rPr lang="de-DE" sz="2400" dirty="0" err="1" smtClean="0"/>
              <a:t>gaps</a:t>
            </a: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Errors: </a:t>
            </a:r>
            <a:r>
              <a:rPr lang="de-DE" sz="2400" dirty="0" err="1" smtClean="0"/>
              <a:t>communicate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NFCs </a:t>
            </a:r>
            <a:r>
              <a:rPr lang="de-DE" sz="2400" dirty="0" err="1" smtClean="0"/>
              <a:t>and</a:t>
            </a:r>
            <a:r>
              <a:rPr lang="de-DE" sz="2400" dirty="0" smtClean="0"/>
              <a:t> cc </a:t>
            </a:r>
            <a:r>
              <a:rPr lang="de-DE" sz="2400" dirty="0" err="1" smtClean="0"/>
              <a:t>to</a:t>
            </a:r>
            <a:r>
              <a:rPr lang="de-DE" sz="2400" dirty="0" smtClean="0"/>
              <a:t> PCC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Keep in </a:t>
            </a:r>
            <a:r>
              <a:rPr lang="de-DE" sz="2400" dirty="0" err="1" smtClean="0"/>
              <a:t>mind</a:t>
            </a:r>
            <a:r>
              <a:rPr lang="de-DE" sz="2400" dirty="0" smtClean="0"/>
              <a:t>: </a:t>
            </a:r>
            <a:r>
              <a:rPr lang="de-DE" sz="2400" dirty="0" err="1" smtClean="0"/>
              <a:t>no</a:t>
            </a:r>
            <a:r>
              <a:rPr lang="de-DE" sz="2400" dirty="0" smtClean="0"/>
              <a:t> </a:t>
            </a:r>
            <a:r>
              <a:rPr lang="de-DE" sz="2400" dirty="0" err="1" smtClean="0"/>
              <a:t>idea</a:t>
            </a:r>
            <a:r>
              <a:rPr lang="de-DE" sz="2400" dirty="0" smtClean="0"/>
              <a:t> on real </a:t>
            </a:r>
            <a:r>
              <a:rPr lang="de-DE" sz="2400" dirty="0" err="1" smtClean="0"/>
              <a:t>data</a:t>
            </a:r>
            <a:r>
              <a:rPr lang="de-DE" sz="2400" dirty="0" smtClean="0"/>
              <a:t> </a:t>
            </a:r>
            <a:r>
              <a:rPr lang="de-DE" sz="2400" dirty="0" err="1" smtClean="0"/>
              <a:t>quality</a:t>
            </a:r>
            <a:r>
              <a:rPr lang="de-DE" sz="2400" dirty="0" smtClean="0"/>
              <a:t>, but </a:t>
            </a:r>
            <a:r>
              <a:rPr lang="de-DE" sz="2400" dirty="0" err="1" smtClean="0"/>
              <a:t>plotnumbers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first</a:t>
            </a:r>
            <a:r>
              <a:rPr lang="de-DE" sz="2400" dirty="0" smtClean="0"/>
              <a:t> </a:t>
            </a:r>
            <a:r>
              <a:rPr lang="de-DE" sz="2400" dirty="0" err="1" smtClean="0"/>
              <a:t>start</a:t>
            </a: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err="1" smtClean="0"/>
              <a:t>Aggregated</a:t>
            </a:r>
            <a:r>
              <a:rPr lang="de-DE" sz="2400" dirty="0" smtClean="0"/>
              <a:t> </a:t>
            </a:r>
            <a:r>
              <a:rPr lang="de-DE" sz="2400" dirty="0" err="1" smtClean="0"/>
              <a:t>datta</a:t>
            </a:r>
            <a:r>
              <a:rPr lang="de-DE" sz="2400" dirty="0" smtClean="0"/>
              <a:t>: </a:t>
            </a:r>
            <a:r>
              <a:rPr lang="de-DE" sz="2400" dirty="0" err="1" smtClean="0"/>
              <a:t>can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shared</a:t>
            </a:r>
            <a:r>
              <a:rPr lang="de-DE" sz="2400" dirty="0" smtClean="0"/>
              <a:t> (</a:t>
            </a:r>
            <a:r>
              <a:rPr lang="de-DE" sz="2400" dirty="0" err="1" smtClean="0"/>
              <a:t>soil</a:t>
            </a:r>
            <a:r>
              <a:rPr lang="de-DE" sz="2400" dirty="0" smtClean="0"/>
              <a:t>, </a:t>
            </a:r>
            <a:r>
              <a:rPr lang="de-DE" sz="2400" dirty="0" err="1" smtClean="0"/>
              <a:t>depo</a:t>
            </a:r>
            <a:r>
              <a:rPr lang="de-DE" sz="2400" dirty="0" smtClean="0"/>
              <a:t>) </a:t>
            </a:r>
            <a:r>
              <a:rPr lang="de-DE" sz="2400" dirty="0" err="1" smtClean="0"/>
              <a:t>input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other</a:t>
            </a:r>
            <a:r>
              <a:rPr lang="de-DE" sz="2400" dirty="0" smtClean="0"/>
              <a:t> </a:t>
            </a:r>
            <a:r>
              <a:rPr lang="de-DE" sz="2400" dirty="0" err="1" smtClean="0"/>
              <a:t>studies</a:t>
            </a:r>
            <a:r>
              <a:rPr lang="de-DE" sz="2400" dirty="0" smtClean="0"/>
              <a:t>, </a:t>
            </a:r>
            <a:r>
              <a:rPr lang="de-DE" sz="2400" dirty="0" err="1" smtClean="0"/>
              <a:t>co-authorship</a:t>
            </a:r>
            <a:endParaRPr lang="de-DE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/>
              <a:t>Expert </a:t>
            </a:r>
            <a:r>
              <a:rPr lang="de-DE" sz="2400" dirty="0" err="1" smtClean="0"/>
              <a:t>list</a:t>
            </a:r>
            <a:r>
              <a:rPr lang="de-DE" sz="2400" dirty="0" smtClean="0"/>
              <a:t>: EPs, but </a:t>
            </a:r>
            <a:r>
              <a:rPr lang="de-DE" sz="2400" dirty="0" err="1" smtClean="0"/>
              <a:t>we</a:t>
            </a:r>
            <a:r>
              <a:rPr lang="de-DE" sz="2400" dirty="0" smtClean="0"/>
              <a:t> </a:t>
            </a:r>
            <a:r>
              <a:rPr lang="de-DE" sz="2400" dirty="0" err="1" smtClean="0"/>
              <a:t>can</a:t>
            </a:r>
            <a:r>
              <a:rPr lang="de-DE" sz="2400" dirty="0" smtClean="0"/>
              <a:t> </a:t>
            </a:r>
            <a:r>
              <a:rPr lang="de-DE" sz="2400" dirty="0" err="1" smtClean="0"/>
              <a:t>produce</a:t>
            </a:r>
            <a:r>
              <a:rPr lang="de-DE" sz="2400" dirty="0" smtClean="0"/>
              <a:t> a </a:t>
            </a:r>
            <a:r>
              <a:rPr lang="de-DE" sz="2400" dirty="0" err="1" smtClean="0"/>
              <a:t>list</a:t>
            </a:r>
            <a:endParaRPr lang="de-DE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Fischer</dc:creator>
  <cp:lastModifiedBy>Fischer</cp:lastModifiedBy>
  <cp:revision>4</cp:revision>
  <dcterms:created xsi:type="dcterms:W3CDTF">2012-04-05T08:29:12Z</dcterms:created>
  <dcterms:modified xsi:type="dcterms:W3CDTF">2012-04-05T09:04:10Z</dcterms:modified>
</cp:coreProperties>
</file>