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9DA9-BF5A-4B6B-84ED-E623B0A63074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FB4D-7DBB-4C9B-981A-5446150499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9DA9-BF5A-4B6B-84ED-E623B0A63074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FB4D-7DBB-4C9B-981A-5446150499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9DA9-BF5A-4B6B-84ED-E623B0A63074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FB4D-7DBB-4C9B-981A-5446150499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9DA9-BF5A-4B6B-84ED-E623B0A63074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FB4D-7DBB-4C9B-981A-5446150499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9DA9-BF5A-4B6B-84ED-E623B0A63074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FB4D-7DBB-4C9B-981A-5446150499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9DA9-BF5A-4B6B-84ED-E623B0A63074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FB4D-7DBB-4C9B-981A-5446150499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9DA9-BF5A-4B6B-84ED-E623B0A63074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FB4D-7DBB-4C9B-981A-5446150499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9DA9-BF5A-4B6B-84ED-E623B0A63074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FB4D-7DBB-4C9B-981A-5446150499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9DA9-BF5A-4B6B-84ED-E623B0A63074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FB4D-7DBB-4C9B-981A-5446150499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9DA9-BF5A-4B6B-84ED-E623B0A63074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FB4D-7DBB-4C9B-981A-5446150499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9DA9-BF5A-4B6B-84ED-E623B0A63074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FB4D-7DBB-4C9B-981A-5446150499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79DA9-BF5A-4B6B-84ED-E623B0A63074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8FB4D-7DBB-4C9B-981A-5446150499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5200" t="10920" r="6551" b="12641"/>
          <a:stretch>
            <a:fillRect/>
          </a:stretch>
        </p:blipFill>
        <p:spPr bwMode="auto">
          <a:xfrm>
            <a:off x="467544" y="764704"/>
            <a:ext cx="8280920" cy="579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11560" y="404664"/>
            <a:ext cx="4953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model: 4C, </a:t>
            </a:r>
            <a:r>
              <a:rPr lang="de-DE" dirty="0" err="1" smtClean="0"/>
              <a:t>Carbon</a:t>
            </a:r>
            <a:r>
              <a:rPr lang="de-DE" dirty="0" smtClean="0"/>
              <a:t> </a:t>
            </a:r>
            <a:r>
              <a:rPr lang="de-DE" dirty="0" err="1" smtClean="0"/>
              <a:t>budgets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NPP</a:t>
            </a:r>
          </a:p>
          <a:p>
            <a:r>
              <a:rPr lang="de-DE" dirty="0" smtClean="0"/>
              <a:t>139 </a:t>
            </a:r>
            <a:r>
              <a:rPr lang="de-DE" dirty="0" err="1" smtClean="0"/>
              <a:t>plots</a:t>
            </a:r>
            <a:r>
              <a:rPr lang="de-DE" dirty="0" smtClean="0"/>
              <a:t>, out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135 Level </a:t>
            </a:r>
            <a:r>
              <a:rPr lang="de-DE" dirty="0" smtClean="0"/>
              <a:t>II, stand </a:t>
            </a:r>
            <a:r>
              <a:rPr lang="de-DE" dirty="0" err="1" smtClean="0"/>
              <a:t>level</a:t>
            </a:r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9450" t="19320" r="7601" b="6761"/>
          <a:stretch>
            <a:fillRect/>
          </a:stretch>
        </p:blipFill>
        <p:spPr bwMode="auto">
          <a:xfrm>
            <a:off x="107504" y="1268760"/>
            <a:ext cx="8928992" cy="4973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2550" t="13440" r="31226" b="5081"/>
          <a:stretch>
            <a:fillRect/>
          </a:stretch>
        </p:blipFill>
        <p:spPr bwMode="auto">
          <a:xfrm>
            <a:off x="2313028" y="692697"/>
            <a:ext cx="425144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feld 2"/>
          <p:cNvSpPr txBox="1"/>
          <p:nvPr/>
        </p:nvSpPr>
        <p:spPr>
          <a:xfrm>
            <a:off x="107504" y="188640"/>
            <a:ext cx="88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Dynamic Global </a:t>
            </a:r>
            <a:r>
              <a:rPr lang="de-DE" dirty="0" err="1" smtClean="0"/>
              <a:t>vegetation</a:t>
            </a:r>
            <a:r>
              <a:rPr lang="de-DE" dirty="0" smtClean="0"/>
              <a:t> model</a:t>
            </a:r>
            <a:r>
              <a:rPr lang="de-DE" dirty="0" smtClean="0"/>
              <a:t>: LPG, </a:t>
            </a:r>
            <a:r>
              <a:rPr lang="de-DE" dirty="0" err="1" smtClean="0"/>
              <a:t>Carbon</a:t>
            </a:r>
            <a:r>
              <a:rPr lang="de-DE" dirty="0" smtClean="0"/>
              <a:t> </a:t>
            </a:r>
            <a:r>
              <a:rPr lang="de-DE" dirty="0" err="1" smtClean="0"/>
              <a:t>budgets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NPP, </a:t>
            </a:r>
            <a:r>
              <a:rPr lang="de-DE" dirty="0" err="1" smtClean="0"/>
              <a:t>tree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stand </a:t>
            </a:r>
            <a:r>
              <a:rPr lang="de-DE" dirty="0" err="1" smtClean="0"/>
              <a:t>info</a:t>
            </a:r>
            <a:r>
              <a:rPr lang="de-DE" dirty="0" smtClean="0"/>
              <a:t>: Level 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4872" t="8823" r="22895" b="6658"/>
          <a:stretch>
            <a:fillRect/>
          </a:stretch>
        </p:blipFill>
        <p:spPr bwMode="auto">
          <a:xfrm>
            <a:off x="1835696" y="632104"/>
            <a:ext cx="6156176" cy="622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395536" y="188640"/>
            <a:ext cx="558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Tree</a:t>
            </a:r>
            <a:r>
              <a:rPr lang="de-DE" dirty="0" smtClean="0"/>
              <a:t> </a:t>
            </a:r>
            <a:r>
              <a:rPr lang="de-DE" dirty="0" err="1" smtClean="0"/>
              <a:t>migration</a:t>
            </a:r>
            <a:r>
              <a:rPr lang="de-DE" dirty="0" smtClean="0"/>
              <a:t> </a:t>
            </a:r>
            <a:r>
              <a:rPr lang="de-DE" dirty="0" err="1" smtClean="0"/>
              <a:t>scenarios</a:t>
            </a:r>
            <a:r>
              <a:rPr lang="de-DE" dirty="0" smtClean="0"/>
              <a:t>: </a:t>
            </a:r>
            <a:r>
              <a:rPr lang="de-DE" dirty="0" err="1" smtClean="0"/>
              <a:t>tree</a:t>
            </a:r>
            <a:r>
              <a:rPr lang="de-DE" dirty="0" smtClean="0"/>
              <a:t> </a:t>
            </a:r>
            <a:r>
              <a:rPr lang="de-DE" dirty="0" err="1" smtClean="0"/>
              <a:t>species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: Level I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Larissa-Design</vt:lpstr>
      <vt:lpstr>Folie 1</vt:lpstr>
      <vt:lpstr>Folie 2</vt:lpstr>
      <vt:lpstr>Folie 3</vt:lpstr>
      <vt:lpstr>Folie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Fischer</dc:creator>
  <cp:lastModifiedBy>Fischer</cp:lastModifiedBy>
  <cp:revision>4</cp:revision>
  <dcterms:created xsi:type="dcterms:W3CDTF">2012-04-04T14:00:19Z</dcterms:created>
  <dcterms:modified xsi:type="dcterms:W3CDTF">2012-04-05T05:56:19Z</dcterms:modified>
</cp:coreProperties>
</file>