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20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3FC1AA-EACD-4AE9-9A08-E513D231CD0F}" type="datetimeFigureOut">
              <a:rPr lang="de-DE" smtClean="0"/>
              <a:t>05.04.2012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EEEDFC-482D-438F-8659-A252CDD2513A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feld 3"/>
          <p:cNvSpPr txBox="1"/>
          <p:nvPr/>
        </p:nvSpPr>
        <p:spPr>
          <a:xfrm>
            <a:off x="827584" y="836712"/>
            <a:ext cx="7479951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400" dirty="0" err="1" smtClean="0"/>
              <a:t>Discussion</a:t>
            </a:r>
            <a:r>
              <a:rPr lang="de-DE" sz="2400" dirty="0" smtClean="0"/>
              <a:t> </a:t>
            </a:r>
            <a:r>
              <a:rPr lang="de-DE" sz="2400" dirty="0" err="1" smtClean="0"/>
              <a:t>descritives</a:t>
            </a:r>
            <a:endParaRPr lang="de-DE" sz="2400" dirty="0" smtClean="0"/>
          </a:p>
          <a:p>
            <a:endParaRPr lang="de-DE" sz="2400" dirty="0"/>
          </a:p>
          <a:p>
            <a:pPr marL="457200" indent="-457200">
              <a:buFont typeface="+mj-lt"/>
              <a:buAutoNum type="arabicPeriod"/>
            </a:pPr>
            <a:r>
              <a:rPr lang="de-DE" sz="2400" dirty="0" smtClean="0"/>
              <a:t>More </a:t>
            </a:r>
            <a:r>
              <a:rPr lang="de-DE" sz="2400" dirty="0" err="1" smtClean="0"/>
              <a:t>data</a:t>
            </a:r>
            <a:r>
              <a:rPr lang="de-DE" sz="2400" dirty="0" smtClean="0"/>
              <a:t> </a:t>
            </a:r>
            <a:r>
              <a:rPr lang="de-DE" sz="2400" dirty="0" err="1" smtClean="0"/>
              <a:t>available</a:t>
            </a:r>
            <a:r>
              <a:rPr lang="de-DE" sz="2400" dirty="0" smtClean="0"/>
              <a:t> ? (Growth, </a:t>
            </a:r>
            <a:r>
              <a:rPr lang="de-DE" sz="2400" dirty="0" err="1" smtClean="0"/>
              <a:t>Pheno</a:t>
            </a:r>
            <a:r>
              <a:rPr lang="de-DE" sz="2400" dirty="0" smtClean="0"/>
              <a:t>, </a:t>
            </a:r>
            <a:r>
              <a:rPr lang="de-DE" sz="2400" dirty="0" err="1" smtClean="0"/>
              <a:t>Litterfall</a:t>
            </a:r>
            <a:r>
              <a:rPr lang="de-DE" sz="2400" dirty="0" smtClean="0"/>
              <a:t>) – </a:t>
            </a:r>
            <a:r>
              <a:rPr lang="de-DE" sz="2400" dirty="0" err="1" smtClean="0"/>
              <a:t>concerted</a:t>
            </a:r>
            <a:r>
              <a:rPr lang="de-DE" sz="2400" dirty="0" smtClean="0"/>
              <a:t> </a:t>
            </a:r>
            <a:r>
              <a:rPr lang="de-DE" sz="2400" dirty="0" err="1" smtClean="0"/>
              <a:t>action</a:t>
            </a:r>
            <a:r>
              <a:rPr lang="de-DE" sz="2400" dirty="0" smtClean="0"/>
              <a:t> / </a:t>
            </a:r>
            <a:r>
              <a:rPr lang="de-DE" sz="2400" dirty="0" err="1" smtClean="0"/>
              <a:t>request</a:t>
            </a:r>
            <a:endParaRPr lang="de-DE" sz="2400" dirty="0" smtClean="0"/>
          </a:p>
          <a:p>
            <a:pPr marL="457200" indent="-457200">
              <a:buFont typeface="+mj-lt"/>
              <a:buAutoNum type="arabicPeriod"/>
            </a:pPr>
            <a:r>
              <a:rPr lang="de-DE" sz="2400" dirty="0" smtClean="0"/>
              <a:t>Further  </a:t>
            </a:r>
            <a:r>
              <a:rPr lang="de-DE" sz="2400" dirty="0" err="1" smtClean="0"/>
              <a:t>procedure</a:t>
            </a:r>
            <a:r>
              <a:rPr lang="de-DE" sz="2400" dirty="0" smtClean="0"/>
              <a:t>: </a:t>
            </a:r>
            <a:r>
              <a:rPr lang="de-DE" sz="2400" dirty="0" err="1" smtClean="0"/>
              <a:t>we</a:t>
            </a:r>
            <a:r>
              <a:rPr lang="de-DE" sz="2400" dirty="0" smtClean="0"/>
              <a:t> </a:t>
            </a:r>
            <a:r>
              <a:rPr lang="de-DE" sz="2400" dirty="0" err="1" smtClean="0"/>
              <a:t>need</a:t>
            </a:r>
            <a:r>
              <a:rPr lang="de-DE" sz="2400" dirty="0" smtClean="0"/>
              <a:t> </a:t>
            </a:r>
            <a:r>
              <a:rPr lang="de-DE" sz="2400" dirty="0" err="1" smtClean="0"/>
              <a:t>you</a:t>
            </a:r>
            <a:r>
              <a:rPr lang="de-DE" sz="2400" dirty="0" smtClean="0"/>
              <a:t> </a:t>
            </a:r>
            <a:r>
              <a:rPr lang="de-DE" sz="2400" dirty="0" err="1" smtClean="0"/>
              <a:t>EP‘s</a:t>
            </a:r>
            <a:r>
              <a:rPr lang="de-DE" sz="2400" dirty="0" smtClean="0"/>
              <a:t> </a:t>
            </a:r>
            <a:r>
              <a:rPr lang="de-DE" sz="2400" dirty="0" err="1" smtClean="0"/>
              <a:t>to</a:t>
            </a:r>
            <a:r>
              <a:rPr lang="de-DE" sz="2400" dirty="0" smtClean="0"/>
              <a:t> </a:t>
            </a:r>
            <a:r>
              <a:rPr lang="de-DE" sz="2400" dirty="0" err="1" smtClean="0"/>
              <a:t>communicate</a:t>
            </a:r>
            <a:r>
              <a:rPr lang="de-DE" sz="2400" dirty="0" smtClean="0"/>
              <a:t> </a:t>
            </a:r>
            <a:r>
              <a:rPr lang="de-DE" sz="2400" dirty="0" err="1" smtClean="0"/>
              <a:t>and</a:t>
            </a:r>
            <a:r>
              <a:rPr lang="de-DE" sz="2400" dirty="0" smtClean="0"/>
              <a:t> </a:t>
            </a:r>
            <a:r>
              <a:rPr lang="de-DE" sz="2400" dirty="0" err="1" smtClean="0"/>
              <a:t>fill</a:t>
            </a:r>
            <a:r>
              <a:rPr lang="de-DE" sz="2400" dirty="0" smtClean="0"/>
              <a:t> </a:t>
            </a:r>
            <a:r>
              <a:rPr lang="de-DE" sz="2400" dirty="0" err="1" smtClean="0"/>
              <a:t>data</a:t>
            </a:r>
            <a:r>
              <a:rPr lang="de-DE" sz="2400" dirty="0" smtClean="0"/>
              <a:t> </a:t>
            </a:r>
            <a:r>
              <a:rPr lang="de-DE" sz="2400" dirty="0" err="1" smtClean="0"/>
              <a:t>gaps</a:t>
            </a:r>
            <a:endParaRPr lang="de-DE" sz="2400" dirty="0" smtClean="0"/>
          </a:p>
          <a:p>
            <a:pPr marL="457200" indent="-457200">
              <a:buFont typeface="+mj-lt"/>
              <a:buAutoNum type="arabicPeriod"/>
            </a:pPr>
            <a:r>
              <a:rPr lang="de-DE" sz="2400" dirty="0" smtClean="0"/>
              <a:t>Errors: </a:t>
            </a:r>
            <a:r>
              <a:rPr lang="de-DE" sz="2400" dirty="0" err="1" smtClean="0"/>
              <a:t>communicate</a:t>
            </a:r>
            <a:r>
              <a:rPr lang="de-DE" sz="2400" dirty="0" smtClean="0"/>
              <a:t> </a:t>
            </a:r>
            <a:r>
              <a:rPr lang="de-DE" sz="2400" dirty="0" err="1" smtClean="0"/>
              <a:t>to</a:t>
            </a:r>
            <a:r>
              <a:rPr lang="de-DE" sz="2400" dirty="0" smtClean="0"/>
              <a:t> NFCs </a:t>
            </a:r>
            <a:r>
              <a:rPr lang="de-DE" sz="2400" dirty="0" err="1" smtClean="0"/>
              <a:t>and</a:t>
            </a:r>
            <a:r>
              <a:rPr lang="de-DE" sz="2400" dirty="0" smtClean="0"/>
              <a:t> cc </a:t>
            </a:r>
            <a:r>
              <a:rPr lang="de-DE" sz="2400" dirty="0" err="1" smtClean="0"/>
              <a:t>to</a:t>
            </a:r>
            <a:r>
              <a:rPr lang="de-DE" sz="2400" dirty="0" smtClean="0"/>
              <a:t> PCC </a:t>
            </a:r>
          </a:p>
          <a:p>
            <a:pPr marL="457200" indent="-457200">
              <a:buFont typeface="+mj-lt"/>
              <a:buAutoNum type="arabicPeriod"/>
            </a:pPr>
            <a:r>
              <a:rPr lang="de-DE" sz="2400" dirty="0" smtClean="0"/>
              <a:t>Keep in </a:t>
            </a:r>
            <a:r>
              <a:rPr lang="de-DE" sz="2400" dirty="0" err="1" smtClean="0"/>
              <a:t>mind</a:t>
            </a:r>
            <a:r>
              <a:rPr lang="de-DE" sz="2400" dirty="0" smtClean="0"/>
              <a:t>: </a:t>
            </a:r>
            <a:r>
              <a:rPr lang="de-DE" sz="2400" dirty="0" err="1" smtClean="0"/>
              <a:t>no</a:t>
            </a:r>
            <a:r>
              <a:rPr lang="de-DE" sz="2400" dirty="0" smtClean="0"/>
              <a:t> </a:t>
            </a:r>
            <a:r>
              <a:rPr lang="de-DE" sz="2400" dirty="0" err="1" smtClean="0"/>
              <a:t>idea</a:t>
            </a:r>
            <a:r>
              <a:rPr lang="de-DE" sz="2400" dirty="0" smtClean="0"/>
              <a:t> on real </a:t>
            </a:r>
            <a:r>
              <a:rPr lang="de-DE" sz="2400" dirty="0" err="1" smtClean="0"/>
              <a:t>data</a:t>
            </a:r>
            <a:r>
              <a:rPr lang="de-DE" sz="2400" dirty="0" smtClean="0"/>
              <a:t> </a:t>
            </a:r>
            <a:r>
              <a:rPr lang="de-DE" sz="2400" dirty="0" err="1" smtClean="0"/>
              <a:t>quality</a:t>
            </a:r>
            <a:r>
              <a:rPr lang="de-DE" sz="2400" dirty="0" smtClean="0"/>
              <a:t>, but </a:t>
            </a:r>
            <a:r>
              <a:rPr lang="de-DE" sz="2400" dirty="0" err="1" smtClean="0"/>
              <a:t>plotnumbers</a:t>
            </a:r>
            <a:r>
              <a:rPr lang="de-DE" sz="2400" dirty="0" smtClean="0"/>
              <a:t> </a:t>
            </a:r>
            <a:r>
              <a:rPr lang="de-DE" sz="2400" dirty="0" err="1" smtClean="0"/>
              <a:t>are</a:t>
            </a:r>
            <a:r>
              <a:rPr lang="de-DE" sz="2400" dirty="0" smtClean="0"/>
              <a:t> </a:t>
            </a:r>
            <a:r>
              <a:rPr lang="de-DE" sz="2400" dirty="0" err="1" smtClean="0"/>
              <a:t>first</a:t>
            </a:r>
            <a:r>
              <a:rPr lang="de-DE" sz="2400" dirty="0" smtClean="0"/>
              <a:t> </a:t>
            </a:r>
            <a:r>
              <a:rPr lang="de-DE" sz="2400" dirty="0" err="1" smtClean="0"/>
              <a:t>start</a:t>
            </a:r>
            <a:endParaRPr lang="de-DE" sz="2400" dirty="0" smtClean="0"/>
          </a:p>
          <a:p>
            <a:pPr marL="457200" indent="-457200">
              <a:buFont typeface="+mj-lt"/>
              <a:buAutoNum type="arabicPeriod"/>
            </a:pPr>
            <a:r>
              <a:rPr lang="de-DE" sz="2400" dirty="0" err="1" smtClean="0"/>
              <a:t>Aggregated</a:t>
            </a:r>
            <a:r>
              <a:rPr lang="de-DE" sz="2400" dirty="0" smtClean="0"/>
              <a:t> </a:t>
            </a:r>
            <a:r>
              <a:rPr lang="de-DE" sz="2400" dirty="0" err="1" smtClean="0"/>
              <a:t>datta</a:t>
            </a:r>
            <a:r>
              <a:rPr lang="de-DE" sz="2400" dirty="0" smtClean="0"/>
              <a:t>: </a:t>
            </a:r>
            <a:r>
              <a:rPr lang="de-DE" sz="2400" dirty="0" err="1" smtClean="0"/>
              <a:t>can</a:t>
            </a:r>
            <a:r>
              <a:rPr lang="de-DE" sz="2400" dirty="0" smtClean="0"/>
              <a:t> </a:t>
            </a:r>
            <a:r>
              <a:rPr lang="de-DE" sz="2400" dirty="0" err="1" smtClean="0"/>
              <a:t>be</a:t>
            </a:r>
            <a:r>
              <a:rPr lang="de-DE" sz="2400" dirty="0" smtClean="0"/>
              <a:t> </a:t>
            </a:r>
            <a:r>
              <a:rPr lang="de-DE" sz="2400" dirty="0" err="1" smtClean="0"/>
              <a:t>shared</a:t>
            </a:r>
            <a:r>
              <a:rPr lang="de-DE" sz="2400" dirty="0" smtClean="0"/>
              <a:t> (</a:t>
            </a:r>
            <a:r>
              <a:rPr lang="de-DE" sz="2400" dirty="0" err="1" smtClean="0"/>
              <a:t>soil</a:t>
            </a:r>
            <a:r>
              <a:rPr lang="de-DE" sz="2400" dirty="0" smtClean="0"/>
              <a:t>, </a:t>
            </a:r>
            <a:r>
              <a:rPr lang="de-DE" sz="2400" dirty="0" err="1" smtClean="0"/>
              <a:t>depo</a:t>
            </a:r>
            <a:r>
              <a:rPr lang="de-DE" sz="2400" dirty="0" smtClean="0"/>
              <a:t>) </a:t>
            </a:r>
            <a:r>
              <a:rPr lang="de-DE" sz="2400" dirty="0" err="1" smtClean="0"/>
              <a:t>input</a:t>
            </a:r>
            <a:r>
              <a:rPr lang="de-DE" sz="2400" dirty="0" smtClean="0"/>
              <a:t> </a:t>
            </a:r>
            <a:r>
              <a:rPr lang="de-DE" sz="2400" dirty="0" err="1" smtClean="0"/>
              <a:t>for</a:t>
            </a:r>
            <a:r>
              <a:rPr lang="de-DE" sz="2400" dirty="0" smtClean="0"/>
              <a:t> </a:t>
            </a:r>
            <a:r>
              <a:rPr lang="de-DE" sz="2400" dirty="0" err="1" smtClean="0"/>
              <a:t>other</a:t>
            </a:r>
            <a:r>
              <a:rPr lang="de-DE" sz="2400" dirty="0" smtClean="0"/>
              <a:t> </a:t>
            </a:r>
            <a:r>
              <a:rPr lang="de-DE" sz="2400" dirty="0" err="1" smtClean="0"/>
              <a:t>studies</a:t>
            </a:r>
            <a:r>
              <a:rPr lang="de-DE" sz="2400" dirty="0" smtClean="0"/>
              <a:t>, </a:t>
            </a:r>
            <a:r>
              <a:rPr lang="de-DE" sz="2400" dirty="0" err="1" smtClean="0"/>
              <a:t>co-authorship</a:t>
            </a:r>
            <a:endParaRPr lang="de-DE" sz="2400" dirty="0" smtClean="0"/>
          </a:p>
          <a:p>
            <a:pPr marL="457200" indent="-457200">
              <a:buFont typeface="+mj-lt"/>
              <a:buAutoNum type="arabicPeriod"/>
            </a:pPr>
            <a:r>
              <a:rPr lang="de-DE" sz="2400" dirty="0" smtClean="0"/>
              <a:t>Expert </a:t>
            </a:r>
            <a:r>
              <a:rPr lang="de-DE" sz="2400" dirty="0" err="1" smtClean="0"/>
              <a:t>list</a:t>
            </a:r>
            <a:r>
              <a:rPr lang="de-DE" sz="2400" dirty="0" smtClean="0"/>
              <a:t>: EPs, but </a:t>
            </a:r>
            <a:r>
              <a:rPr lang="de-DE" sz="2400" dirty="0" err="1" smtClean="0"/>
              <a:t>we</a:t>
            </a:r>
            <a:r>
              <a:rPr lang="de-DE" sz="2400" dirty="0" smtClean="0"/>
              <a:t> </a:t>
            </a:r>
            <a:r>
              <a:rPr lang="de-DE" sz="2400" dirty="0" err="1" smtClean="0"/>
              <a:t>can</a:t>
            </a:r>
            <a:r>
              <a:rPr lang="de-DE" sz="2400" dirty="0" smtClean="0"/>
              <a:t> </a:t>
            </a:r>
            <a:r>
              <a:rPr lang="de-DE" sz="2400" dirty="0" err="1" smtClean="0"/>
              <a:t>produce</a:t>
            </a:r>
            <a:r>
              <a:rPr lang="de-DE" sz="2400" dirty="0" smtClean="0"/>
              <a:t> a </a:t>
            </a:r>
            <a:r>
              <a:rPr lang="de-DE" sz="2400" dirty="0" err="1" smtClean="0"/>
              <a:t>list</a:t>
            </a:r>
            <a:endParaRPr lang="de-DE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84</Words>
  <Application>Microsoft Office PowerPoint</Application>
  <PresentationFormat>Bildschirmpräsentation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Fischer</dc:creator>
  <cp:lastModifiedBy>Fischer</cp:lastModifiedBy>
  <cp:revision>4</cp:revision>
  <dcterms:created xsi:type="dcterms:W3CDTF">2012-04-05T08:29:12Z</dcterms:created>
  <dcterms:modified xsi:type="dcterms:W3CDTF">2012-04-05T09:04:10Z</dcterms:modified>
</cp:coreProperties>
</file>

<file path=docProps/thumbnail.jpeg>
</file>