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4" r:id="rId4"/>
    <p:sldId id="265" r:id="rId5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7" autoAdjust="0"/>
    <p:restoredTop sz="94737" autoAdjust="0"/>
  </p:normalViewPr>
  <p:slideViewPr>
    <p:cSldViewPr>
      <p:cViewPr>
        <p:scale>
          <a:sx n="87" d="100"/>
          <a:sy n="87" d="100"/>
        </p:scale>
        <p:origin x="54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A7582E-F9FC-40D6-8E5A-02F95E4E5D94}" type="datetimeFigureOut">
              <a:rPr lang="de-DE"/>
              <a:pPr>
                <a:defRPr/>
              </a:pPr>
              <a:t>20.03.2012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B28B63-8F98-4657-8BC0-E060B48EBC85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26567840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3CDFC2-3E68-48C5-8C86-81567A7F43F4}" type="datetimeFigureOut">
              <a:rPr lang="de-DE"/>
              <a:pPr>
                <a:defRPr/>
              </a:pPr>
              <a:t>20.03.2012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BA4605-D3CA-423F-8C2D-8720B1F049A2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11847730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AD7D08-24BB-4F55-BA6E-386F737CA3B2}" type="datetimeFigureOut">
              <a:rPr lang="de-DE"/>
              <a:pPr>
                <a:defRPr/>
              </a:pPr>
              <a:t>20.03.2012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863804-525F-489F-84AE-100EE275640A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40996721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0307C8-30A9-439F-823B-4F04B405B1DE}" type="datetimeFigureOut">
              <a:rPr lang="de-DE"/>
              <a:pPr>
                <a:defRPr/>
              </a:pPr>
              <a:t>20.03.2012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449540-167F-43CF-AEA1-11DBB0B1BF12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32551544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EEE016-2317-4051-B5A5-F58662AF0FF2}" type="datetimeFigureOut">
              <a:rPr lang="de-DE"/>
              <a:pPr>
                <a:defRPr/>
              </a:pPr>
              <a:t>20.03.2012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45775B-117B-4263-88F3-801CE68D2E5F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25499937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B9328-51D3-4C73-9B0A-7F036EF96430}" type="datetimeFigureOut">
              <a:rPr lang="de-DE"/>
              <a:pPr>
                <a:defRPr/>
              </a:pPr>
              <a:t>20.03.2012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D5E419-B5A1-4D56-A411-B627CB48248F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8026444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41445B-463F-4642-8051-B8DA4BF2EA46}" type="datetimeFigureOut">
              <a:rPr lang="de-DE"/>
              <a:pPr>
                <a:defRPr/>
              </a:pPr>
              <a:t>20.03.2012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DEC454-CB03-4605-8C99-4B3A09E6C853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9279512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39160F-7C53-444B-B1AC-63DA72ED0282}" type="datetimeFigureOut">
              <a:rPr lang="de-DE"/>
              <a:pPr>
                <a:defRPr/>
              </a:pPr>
              <a:t>20.03.2012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AFB0EF-B48E-49E2-8CE7-C2003AC99F37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14770915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0EB11F-C9C8-4ECE-9721-13FE4E169008}" type="datetimeFigureOut">
              <a:rPr lang="de-DE"/>
              <a:pPr>
                <a:defRPr/>
              </a:pPr>
              <a:t>20.03.2012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67AB3A-7656-4DFE-BADC-594E4007F0D7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10365880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81A66F-E690-4CE2-83FB-260233C1BD4F}" type="datetimeFigureOut">
              <a:rPr lang="de-DE"/>
              <a:pPr>
                <a:defRPr/>
              </a:pPr>
              <a:t>20.03.2012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682DDB-30D5-49B9-96BD-21AF5DE30D11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3974898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9D71C2-697F-4688-B631-FFF1E25B4899}" type="datetimeFigureOut">
              <a:rPr lang="de-DE"/>
              <a:pPr>
                <a:defRPr/>
              </a:pPr>
              <a:t>20.03.2012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4AF7A2-EEE6-4F32-9488-80F5BC51FDB9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36671668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78FDF86-A542-4FC6-88BC-E99C7A4F1B6B}" type="datetimeFigureOut">
              <a:rPr lang="de-DE"/>
              <a:pPr>
                <a:defRPr/>
              </a:pPr>
              <a:t>20.03.2012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AC801B7-B0D9-4646-AE5D-653B678C586C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feld 6"/>
          <p:cNvSpPr txBox="1">
            <a:spLocks noChangeArrowheads="1"/>
          </p:cNvSpPr>
          <p:nvPr/>
        </p:nvSpPr>
        <p:spPr bwMode="auto">
          <a:xfrm>
            <a:off x="1403350" y="404664"/>
            <a:ext cx="609731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de-DE" sz="2800" b="1" dirty="0"/>
              <a:t>ICP </a:t>
            </a:r>
            <a:r>
              <a:rPr lang="de-DE" sz="2800" b="1" dirty="0" err="1"/>
              <a:t>Forests</a:t>
            </a:r>
            <a:r>
              <a:rPr lang="de-DE" sz="2800" b="1" dirty="0"/>
              <a:t> </a:t>
            </a:r>
            <a:r>
              <a:rPr lang="de-DE" sz="2800" b="1" dirty="0" err="1" smtClean="0"/>
              <a:t>scientific</a:t>
            </a:r>
            <a:r>
              <a:rPr lang="de-DE" sz="2800" b="1" dirty="0" smtClean="0"/>
              <a:t> </a:t>
            </a:r>
            <a:r>
              <a:rPr lang="de-DE" sz="2800" b="1" dirty="0" err="1" smtClean="0"/>
              <a:t>workshop</a:t>
            </a:r>
            <a:r>
              <a:rPr lang="de-DE" sz="2800" b="1" dirty="0" smtClean="0"/>
              <a:t> (Title ?!)</a:t>
            </a:r>
            <a:endParaRPr lang="de-DE" sz="2800" b="1" dirty="0"/>
          </a:p>
        </p:txBody>
      </p:sp>
      <p:sp>
        <p:nvSpPr>
          <p:cNvPr id="9" name="Textfeld 8"/>
          <p:cNvSpPr txBox="1"/>
          <p:nvPr/>
        </p:nvSpPr>
        <p:spPr>
          <a:xfrm>
            <a:off x="684213" y="1700064"/>
            <a:ext cx="7991475" cy="35394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de-DE" sz="2800" dirty="0" smtClean="0">
                <a:latin typeface="+mn-lt"/>
                <a:cs typeface="+mn-cs"/>
              </a:rPr>
              <a:t>Target </a:t>
            </a:r>
            <a:r>
              <a:rPr lang="de-DE" sz="2800" dirty="0" err="1">
                <a:latin typeface="+mn-lt"/>
                <a:cs typeface="+mn-cs"/>
              </a:rPr>
              <a:t>audience</a:t>
            </a:r>
            <a:r>
              <a:rPr lang="de-DE" sz="2800" dirty="0">
                <a:latin typeface="+mn-lt"/>
                <a:cs typeface="+mn-cs"/>
              </a:rPr>
              <a:t>: ICP </a:t>
            </a:r>
            <a:r>
              <a:rPr lang="de-DE" sz="2800" dirty="0" err="1">
                <a:latin typeface="+mn-lt"/>
                <a:cs typeface="+mn-cs"/>
              </a:rPr>
              <a:t>Forests</a:t>
            </a:r>
            <a:r>
              <a:rPr lang="de-DE" sz="2800" dirty="0">
                <a:latin typeface="+mn-lt"/>
                <a:cs typeface="+mn-cs"/>
              </a:rPr>
              <a:t> </a:t>
            </a:r>
            <a:r>
              <a:rPr lang="de-DE" sz="2800" dirty="0" err="1">
                <a:latin typeface="+mn-lt"/>
                <a:cs typeface="+mn-cs"/>
              </a:rPr>
              <a:t>evaluators</a:t>
            </a:r>
            <a:r>
              <a:rPr lang="de-DE" sz="2800" dirty="0">
                <a:latin typeface="+mn-lt"/>
                <a:cs typeface="+mn-cs"/>
              </a:rPr>
              <a:t> </a:t>
            </a:r>
            <a:r>
              <a:rPr lang="de-DE" sz="2800" dirty="0" err="1">
                <a:latin typeface="+mn-lt"/>
                <a:cs typeface="+mn-cs"/>
              </a:rPr>
              <a:t>and</a:t>
            </a:r>
            <a:r>
              <a:rPr lang="de-DE" sz="2800" dirty="0">
                <a:latin typeface="+mn-lt"/>
                <a:cs typeface="+mn-cs"/>
              </a:rPr>
              <a:t> </a:t>
            </a:r>
            <a:r>
              <a:rPr lang="de-DE" sz="2800" dirty="0" err="1">
                <a:latin typeface="+mn-lt"/>
                <a:cs typeface="+mn-cs"/>
              </a:rPr>
              <a:t>their</a:t>
            </a:r>
            <a:r>
              <a:rPr lang="de-DE" sz="2800" dirty="0">
                <a:latin typeface="+mn-lt"/>
                <a:cs typeface="+mn-cs"/>
              </a:rPr>
              <a:t> (potential) </a:t>
            </a:r>
            <a:r>
              <a:rPr lang="de-DE" sz="2800" dirty="0" err="1">
                <a:latin typeface="+mn-lt"/>
                <a:cs typeface="+mn-cs"/>
              </a:rPr>
              <a:t>partners</a:t>
            </a:r>
            <a:r>
              <a:rPr lang="de-DE" sz="2800" dirty="0">
                <a:latin typeface="+mn-lt"/>
                <a:cs typeface="+mn-cs"/>
              </a:rPr>
              <a:t>, but open </a:t>
            </a:r>
            <a:r>
              <a:rPr lang="de-DE" sz="2800" dirty="0" err="1">
                <a:latin typeface="+mn-lt"/>
                <a:cs typeface="+mn-cs"/>
              </a:rPr>
              <a:t>to</a:t>
            </a:r>
            <a:r>
              <a:rPr lang="de-DE" sz="2800" dirty="0">
                <a:latin typeface="+mn-lt"/>
                <a:cs typeface="+mn-cs"/>
              </a:rPr>
              <a:t> </a:t>
            </a:r>
            <a:r>
              <a:rPr lang="de-DE" sz="2800" dirty="0" err="1">
                <a:latin typeface="+mn-lt"/>
                <a:cs typeface="+mn-cs"/>
              </a:rPr>
              <a:t>any</a:t>
            </a:r>
            <a:r>
              <a:rPr lang="de-DE" sz="2800" dirty="0">
                <a:latin typeface="+mn-lt"/>
                <a:cs typeface="+mn-cs"/>
              </a:rPr>
              <a:t> </a:t>
            </a:r>
            <a:r>
              <a:rPr lang="de-DE" sz="2800" dirty="0" err="1" smtClean="0">
                <a:latin typeface="+mn-lt"/>
                <a:cs typeface="+mn-cs"/>
              </a:rPr>
              <a:t>interested</a:t>
            </a:r>
            <a:r>
              <a:rPr lang="de-DE" sz="2800" dirty="0" smtClean="0">
                <a:latin typeface="+mn-lt"/>
                <a:cs typeface="+mn-cs"/>
              </a:rPr>
              <a:t> expert. </a:t>
            </a:r>
            <a:r>
              <a:rPr lang="de-DE" sz="2800" dirty="0" err="1" smtClean="0">
                <a:latin typeface="+mn-lt"/>
                <a:cs typeface="+mn-cs"/>
              </a:rPr>
              <a:t>Stakeholders</a:t>
            </a:r>
            <a:endParaRPr lang="de-DE" sz="2800" dirty="0" smtClean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endParaRPr lang="de-DE" sz="2800" dirty="0" smtClean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de-DE" sz="2800" dirty="0" err="1" smtClean="0">
                <a:latin typeface="+mn-lt"/>
                <a:cs typeface="+mn-cs"/>
              </a:rPr>
              <a:t>Possible</a:t>
            </a:r>
            <a:r>
              <a:rPr lang="de-DE" sz="2800" dirty="0" smtClean="0">
                <a:latin typeface="+mn-lt"/>
                <a:cs typeface="+mn-cs"/>
              </a:rPr>
              <a:t> </a:t>
            </a:r>
            <a:r>
              <a:rPr lang="de-DE" sz="2800" dirty="0" err="1" smtClean="0">
                <a:latin typeface="+mn-lt"/>
                <a:cs typeface="+mn-cs"/>
              </a:rPr>
              <a:t>problem</a:t>
            </a:r>
            <a:r>
              <a:rPr lang="de-DE" sz="2800" dirty="0" smtClean="0">
                <a:latin typeface="+mn-lt"/>
                <a:cs typeface="+mn-cs"/>
              </a:rPr>
              <a:t>: </a:t>
            </a:r>
            <a:r>
              <a:rPr lang="de-DE" sz="2800" dirty="0" err="1" smtClean="0">
                <a:latin typeface="+mn-lt"/>
                <a:cs typeface="+mn-cs"/>
              </a:rPr>
              <a:t>participants</a:t>
            </a:r>
            <a:r>
              <a:rPr lang="de-DE" sz="2800" dirty="0" smtClean="0">
                <a:latin typeface="+mn-lt"/>
                <a:cs typeface="+mn-cs"/>
              </a:rPr>
              <a:t> </a:t>
            </a:r>
            <a:r>
              <a:rPr lang="de-DE" sz="2800" dirty="0" err="1" smtClean="0">
                <a:latin typeface="+mn-lt"/>
                <a:cs typeface="+mn-cs"/>
              </a:rPr>
              <a:t>rather</a:t>
            </a:r>
            <a:r>
              <a:rPr lang="de-DE" sz="2800" dirty="0" smtClean="0">
                <a:latin typeface="+mn-lt"/>
                <a:cs typeface="+mn-cs"/>
              </a:rPr>
              <a:t> </a:t>
            </a:r>
            <a:r>
              <a:rPr lang="de-DE" sz="2800" dirty="0" err="1" smtClean="0">
                <a:latin typeface="+mn-lt"/>
                <a:cs typeface="+mn-cs"/>
              </a:rPr>
              <a:t>official</a:t>
            </a:r>
            <a:r>
              <a:rPr lang="de-DE" sz="2800" dirty="0" smtClean="0">
                <a:latin typeface="+mn-lt"/>
                <a:cs typeface="+mn-cs"/>
              </a:rPr>
              <a:t> NFC not </a:t>
            </a:r>
            <a:r>
              <a:rPr lang="de-DE" sz="2800" dirty="0" err="1" smtClean="0">
                <a:latin typeface="+mn-lt"/>
                <a:cs typeface="+mn-cs"/>
              </a:rPr>
              <a:t>specific</a:t>
            </a:r>
            <a:r>
              <a:rPr lang="de-DE" sz="2800" dirty="0" smtClean="0">
                <a:latin typeface="+mn-lt"/>
                <a:cs typeface="+mn-cs"/>
              </a:rPr>
              <a:t> expert !!!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endParaRPr lang="de-DE" sz="2800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800" dirty="0">
                <a:latin typeface="+mn-lt"/>
                <a:cs typeface="+mn-cs"/>
              </a:rPr>
              <a:t>* </a:t>
            </a:r>
            <a:r>
              <a:rPr lang="de-DE" sz="2800" dirty="0" err="1">
                <a:latin typeface="+mn-lt"/>
                <a:cs typeface="+mn-cs"/>
              </a:rPr>
              <a:t>Announcement</a:t>
            </a:r>
            <a:r>
              <a:rPr lang="de-DE" sz="2800" dirty="0">
                <a:latin typeface="+mn-lt"/>
                <a:cs typeface="+mn-cs"/>
              </a:rPr>
              <a:t> </a:t>
            </a:r>
            <a:r>
              <a:rPr lang="de-DE" sz="2800" dirty="0" err="1">
                <a:latin typeface="+mn-lt"/>
                <a:cs typeface="+mn-cs"/>
              </a:rPr>
              <a:t>through</a:t>
            </a:r>
            <a:r>
              <a:rPr lang="de-DE" sz="2800" dirty="0">
                <a:latin typeface="+mn-lt"/>
                <a:cs typeface="+mn-cs"/>
              </a:rPr>
              <a:t> ICP </a:t>
            </a:r>
            <a:r>
              <a:rPr lang="de-DE" sz="2800" dirty="0" err="1">
                <a:latin typeface="+mn-lt"/>
                <a:cs typeface="+mn-cs"/>
              </a:rPr>
              <a:t>Forests</a:t>
            </a:r>
            <a:r>
              <a:rPr lang="de-DE" sz="2800" dirty="0">
                <a:latin typeface="+mn-lt"/>
                <a:cs typeface="+mn-cs"/>
              </a:rPr>
              <a:t> NFCs </a:t>
            </a:r>
            <a:r>
              <a:rPr lang="de-DE" sz="2800" dirty="0" err="1">
                <a:latin typeface="+mn-lt"/>
                <a:cs typeface="+mn-cs"/>
              </a:rPr>
              <a:t>and</a:t>
            </a:r>
            <a:r>
              <a:rPr lang="de-DE" sz="2800" dirty="0">
                <a:latin typeface="+mn-lt"/>
                <a:cs typeface="+mn-cs"/>
              </a:rPr>
              <a:t> EPs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feld 8"/>
          <p:cNvSpPr txBox="1">
            <a:spLocks noChangeArrowheads="1"/>
          </p:cNvSpPr>
          <p:nvPr/>
        </p:nvSpPr>
        <p:spPr bwMode="auto">
          <a:xfrm>
            <a:off x="1259632" y="404664"/>
            <a:ext cx="7129090" cy="61247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de-DE" sz="2800" dirty="0" err="1" smtClean="0"/>
              <a:t>Classical</a:t>
            </a:r>
            <a:r>
              <a:rPr lang="de-DE" sz="2800" dirty="0" smtClean="0"/>
              <a:t> </a:t>
            </a:r>
            <a:r>
              <a:rPr lang="de-DE" sz="2800" dirty="0" err="1" smtClean="0"/>
              <a:t>conference</a:t>
            </a:r>
            <a:r>
              <a:rPr lang="de-DE" sz="2800" dirty="0" smtClean="0"/>
              <a:t> </a:t>
            </a:r>
            <a:r>
              <a:rPr lang="de-DE" sz="2800" dirty="0" err="1" smtClean="0"/>
              <a:t>approach</a:t>
            </a:r>
            <a:r>
              <a:rPr lang="de-DE" sz="2800" dirty="0" smtClean="0"/>
              <a:t>:</a:t>
            </a:r>
          </a:p>
          <a:p>
            <a:r>
              <a:rPr lang="de-DE" sz="2800" dirty="0" smtClean="0"/>
              <a:t>Open </a:t>
            </a:r>
            <a:r>
              <a:rPr lang="de-DE" sz="2800" dirty="0" err="1" smtClean="0"/>
              <a:t>call</a:t>
            </a:r>
            <a:r>
              <a:rPr lang="de-DE" sz="2800" dirty="0" smtClean="0"/>
              <a:t> </a:t>
            </a:r>
            <a:r>
              <a:rPr lang="de-DE" sz="2800" dirty="0" err="1" smtClean="0"/>
              <a:t>for</a:t>
            </a:r>
            <a:r>
              <a:rPr lang="de-DE" sz="2800" dirty="0" smtClean="0"/>
              <a:t> </a:t>
            </a:r>
            <a:r>
              <a:rPr lang="de-DE" sz="2800" dirty="0" err="1" smtClean="0"/>
              <a:t>abstracts</a:t>
            </a:r>
            <a:endParaRPr lang="de-DE" sz="2800" dirty="0" smtClean="0"/>
          </a:p>
          <a:p>
            <a:r>
              <a:rPr lang="de-DE" sz="2800" dirty="0" err="1" smtClean="0"/>
              <a:t>invite</a:t>
            </a:r>
            <a:r>
              <a:rPr lang="de-DE" sz="2800" dirty="0" smtClean="0"/>
              <a:t> </a:t>
            </a:r>
            <a:r>
              <a:rPr lang="de-DE" sz="2800" dirty="0" err="1" smtClean="0"/>
              <a:t>and</a:t>
            </a:r>
            <a:r>
              <a:rPr lang="de-DE" sz="2800" dirty="0" smtClean="0"/>
              <a:t> </a:t>
            </a:r>
            <a:r>
              <a:rPr lang="de-DE" sz="2800" dirty="0" err="1" smtClean="0"/>
              <a:t>offer</a:t>
            </a:r>
            <a:r>
              <a:rPr lang="de-DE" sz="2800" dirty="0" smtClean="0"/>
              <a:t> </a:t>
            </a:r>
            <a:r>
              <a:rPr lang="de-DE" sz="2800" dirty="0" err="1" smtClean="0"/>
              <a:t>plenary</a:t>
            </a:r>
            <a:r>
              <a:rPr lang="de-DE" sz="2800" dirty="0" smtClean="0"/>
              <a:t> </a:t>
            </a:r>
            <a:r>
              <a:rPr lang="de-DE" sz="2800" dirty="0" err="1" smtClean="0"/>
              <a:t>presentations</a:t>
            </a:r>
            <a:endParaRPr lang="de-DE" sz="2800" dirty="0" smtClean="0"/>
          </a:p>
          <a:p>
            <a:endParaRPr lang="de-DE" sz="2800" dirty="0" smtClean="0"/>
          </a:p>
          <a:p>
            <a:r>
              <a:rPr lang="de-DE" sz="2800" dirty="0" smtClean="0"/>
              <a:t>Scientific </a:t>
            </a:r>
            <a:r>
              <a:rPr lang="de-DE" sz="2800" dirty="0" err="1"/>
              <a:t>committee</a:t>
            </a:r>
            <a:r>
              <a:rPr lang="de-DE" sz="2800" dirty="0"/>
              <a:t>: </a:t>
            </a:r>
            <a:r>
              <a:rPr lang="de-DE" sz="2800" dirty="0" err="1" smtClean="0"/>
              <a:t>within</a:t>
            </a:r>
            <a:r>
              <a:rPr lang="de-DE" sz="2800" dirty="0" smtClean="0"/>
              <a:t> PCG</a:t>
            </a:r>
          </a:p>
          <a:p>
            <a:endParaRPr lang="de-DE" sz="2800" dirty="0"/>
          </a:p>
          <a:p>
            <a:r>
              <a:rPr lang="de-DE" sz="2800" dirty="0" err="1" smtClean="0"/>
              <a:t>Presentations</a:t>
            </a:r>
            <a:r>
              <a:rPr lang="de-DE" sz="2800" dirty="0" smtClean="0"/>
              <a:t>:</a:t>
            </a:r>
          </a:p>
          <a:p>
            <a:r>
              <a:rPr lang="de-DE" sz="2800" dirty="0" err="1" smtClean="0"/>
              <a:t>Invited</a:t>
            </a:r>
            <a:r>
              <a:rPr lang="de-DE" sz="2800" dirty="0" smtClean="0"/>
              <a:t> </a:t>
            </a:r>
            <a:r>
              <a:rPr lang="de-DE" sz="2800" dirty="0" err="1" smtClean="0"/>
              <a:t>keynotes</a:t>
            </a:r>
            <a:endParaRPr lang="de-DE" sz="2800" dirty="0" smtClean="0"/>
          </a:p>
          <a:p>
            <a:r>
              <a:rPr lang="de-DE" sz="2800" dirty="0" smtClean="0"/>
              <a:t>Standard </a:t>
            </a:r>
            <a:r>
              <a:rPr lang="de-DE" sz="2800" dirty="0" err="1" smtClean="0"/>
              <a:t>presentations</a:t>
            </a:r>
            <a:r>
              <a:rPr lang="de-DE" sz="2800" dirty="0" smtClean="0"/>
              <a:t> (20 min)</a:t>
            </a:r>
          </a:p>
          <a:p>
            <a:r>
              <a:rPr lang="de-DE" sz="2800" dirty="0" smtClean="0"/>
              <a:t>Short </a:t>
            </a:r>
            <a:r>
              <a:rPr lang="de-DE" sz="2800" dirty="0" err="1" smtClean="0"/>
              <a:t>communications</a:t>
            </a:r>
            <a:r>
              <a:rPr lang="de-DE" sz="2800" dirty="0" smtClean="0"/>
              <a:t> (5min)</a:t>
            </a:r>
          </a:p>
          <a:p>
            <a:endParaRPr lang="de-DE" sz="2800" dirty="0" smtClean="0"/>
          </a:p>
          <a:p>
            <a:r>
              <a:rPr lang="de-DE" sz="2800" dirty="0" smtClean="0"/>
              <a:t>Output:</a:t>
            </a:r>
          </a:p>
          <a:p>
            <a:r>
              <a:rPr lang="de-DE" sz="2800" dirty="0" err="1" smtClean="0"/>
              <a:t>Ferretti</a:t>
            </a:r>
            <a:r>
              <a:rPr lang="de-DE" sz="2800" dirty="0" smtClean="0"/>
              <a:t>/Schaub: </a:t>
            </a:r>
            <a:r>
              <a:rPr lang="de-DE" sz="2800" dirty="0" err="1" smtClean="0"/>
              <a:t>organize</a:t>
            </a:r>
            <a:r>
              <a:rPr lang="de-DE" sz="2800" dirty="0" smtClean="0"/>
              <a:t> a Special </a:t>
            </a:r>
            <a:r>
              <a:rPr lang="de-DE" sz="2800" dirty="0" err="1" smtClean="0"/>
              <a:t>Issue</a:t>
            </a:r>
            <a:endParaRPr lang="de-DE" sz="2800" dirty="0" smtClean="0"/>
          </a:p>
          <a:p>
            <a:endParaRPr lang="de-DE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feld 1"/>
          <p:cNvSpPr txBox="1">
            <a:spLocks noChangeArrowheads="1"/>
          </p:cNvSpPr>
          <p:nvPr/>
        </p:nvSpPr>
        <p:spPr bwMode="auto">
          <a:xfrm>
            <a:off x="1403648" y="1412875"/>
            <a:ext cx="7169399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endParaRPr lang="de-DE" sz="2800" dirty="0" smtClean="0"/>
          </a:p>
          <a:p>
            <a:r>
              <a:rPr lang="de-DE" sz="2800" dirty="0" smtClean="0"/>
              <a:t>time </a:t>
            </a:r>
            <a:r>
              <a:rPr lang="de-DE" sz="2800" dirty="0" err="1" smtClean="0"/>
              <a:t>is</a:t>
            </a:r>
            <a:r>
              <a:rPr lang="de-DE" sz="2800" dirty="0" smtClean="0"/>
              <a:t> </a:t>
            </a:r>
            <a:r>
              <a:rPr lang="de-DE" sz="2800" dirty="0" err="1" smtClean="0"/>
              <a:t>short</a:t>
            </a:r>
            <a:r>
              <a:rPr lang="de-DE" sz="2800" dirty="0" smtClean="0"/>
              <a:t> !!</a:t>
            </a:r>
          </a:p>
          <a:p>
            <a:endParaRPr lang="de-DE" sz="2800" dirty="0" smtClean="0"/>
          </a:p>
          <a:p>
            <a:r>
              <a:rPr lang="de-DE" sz="2800" dirty="0" err="1" smtClean="0"/>
              <a:t>Formulate</a:t>
            </a:r>
            <a:r>
              <a:rPr lang="de-DE" sz="2800" dirty="0" smtClean="0"/>
              <a:t> </a:t>
            </a:r>
            <a:r>
              <a:rPr lang="de-DE" sz="2800" dirty="0" err="1" smtClean="0"/>
              <a:t>call</a:t>
            </a:r>
            <a:r>
              <a:rPr lang="de-DE" sz="2800" dirty="0" smtClean="0"/>
              <a:t> </a:t>
            </a:r>
            <a:r>
              <a:rPr lang="de-DE" sz="2800" dirty="0" err="1" smtClean="0"/>
              <a:t>immediately</a:t>
            </a:r>
            <a:endParaRPr lang="de-DE" sz="2800" dirty="0" smtClean="0"/>
          </a:p>
          <a:p>
            <a:r>
              <a:rPr lang="de-DE" sz="2800" dirty="0" err="1" smtClean="0"/>
              <a:t>Directly</a:t>
            </a:r>
            <a:r>
              <a:rPr lang="de-DE" sz="2800" dirty="0" smtClean="0"/>
              <a:t> </a:t>
            </a:r>
            <a:r>
              <a:rPr lang="de-DE" sz="2800" dirty="0" err="1" smtClean="0"/>
              <a:t>approach</a:t>
            </a:r>
            <a:r>
              <a:rPr lang="de-DE" sz="2800" dirty="0" smtClean="0"/>
              <a:t> </a:t>
            </a:r>
            <a:r>
              <a:rPr lang="de-DE" sz="2800" dirty="0" err="1" smtClean="0"/>
              <a:t>and</a:t>
            </a:r>
            <a:r>
              <a:rPr lang="de-DE" sz="2800" dirty="0" smtClean="0"/>
              <a:t> </a:t>
            </a:r>
            <a:r>
              <a:rPr lang="de-DE" sz="2800" dirty="0" err="1" smtClean="0"/>
              <a:t>invite</a:t>
            </a:r>
            <a:r>
              <a:rPr lang="de-DE" sz="2800" dirty="0" smtClean="0"/>
              <a:t> additional </a:t>
            </a:r>
            <a:r>
              <a:rPr lang="de-DE" sz="2800" dirty="0" err="1" smtClean="0"/>
              <a:t>speakers</a:t>
            </a:r>
            <a:endParaRPr lang="de-DE" sz="2800" dirty="0" smtClean="0"/>
          </a:p>
          <a:p>
            <a:endParaRPr lang="de-DE" sz="2800" dirty="0" smtClean="0"/>
          </a:p>
          <a:p>
            <a:r>
              <a:rPr lang="de-DE" sz="2800" dirty="0" smtClean="0"/>
              <a:t>Deadline 15 April</a:t>
            </a:r>
          </a:p>
          <a:p>
            <a:r>
              <a:rPr lang="de-DE" sz="2800" dirty="0" err="1" smtClean="0"/>
              <a:t>Notification</a:t>
            </a:r>
            <a:r>
              <a:rPr lang="de-DE" sz="2800" dirty="0" smtClean="0"/>
              <a:t> 20 April</a:t>
            </a:r>
          </a:p>
          <a:p>
            <a:r>
              <a:rPr lang="de-DE" sz="2800" dirty="0" smtClean="0"/>
              <a:t>Registration </a:t>
            </a:r>
            <a:r>
              <a:rPr lang="de-DE" sz="2800" dirty="0" err="1" smtClean="0"/>
              <a:t>deadline</a:t>
            </a:r>
            <a:r>
              <a:rPr lang="de-DE" sz="2800" dirty="0" smtClean="0"/>
              <a:t> </a:t>
            </a:r>
            <a:r>
              <a:rPr lang="de-DE" sz="2800" dirty="0" err="1" smtClean="0"/>
              <a:t>is</a:t>
            </a:r>
            <a:r>
              <a:rPr lang="de-DE" sz="2800" dirty="0" smtClean="0"/>
              <a:t> </a:t>
            </a:r>
            <a:r>
              <a:rPr lang="de-DE" sz="2800" dirty="0" smtClean="0"/>
              <a:t>13 </a:t>
            </a:r>
            <a:r>
              <a:rPr lang="de-DE" sz="2800" dirty="0" smtClean="0"/>
              <a:t>May</a:t>
            </a:r>
            <a:endParaRPr lang="de-DE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feld 1"/>
          <p:cNvSpPr txBox="1">
            <a:spLocks noChangeArrowheads="1"/>
          </p:cNvSpPr>
          <p:nvPr/>
        </p:nvSpPr>
        <p:spPr bwMode="auto">
          <a:xfrm>
            <a:off x="1403648" y="548680"/>
            <a:ext cx="6624736" cy="56938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de-DE" sz="2800" b="1" dirty="0" err="1" smtClean="0"/>
              <a:t>Selection</a:t>
            </a:r>
            <a:r>
              <a:rPr lang="de-DE" sz="2800" b="1" dirty="0" smtClean="0"/>
              <a:t> </a:t>
            </a:r>
            <a:r>
              <a:rPr lang="de-DE" sz="2800" b="1" dirty="0" err="1" smtClean="0"/>
              <a:t>criteria</a:t>
            </a:r>
            <a:endParaRPr lang="de-DE" sz="2800" b="1" dirty="0" smtClean="0"/>
          </a:p>
          <a:p>
            <a:endParaRPr lang="de-DE" sz="2800" dirty="0" smtClean="0"/>
          </a:p>
          <a:p>
            <a:r>
              <a:rPr lang="de-DE" sz="2800" dirty="0" smtClean="0"/>
              <a:t>ICP </a:t>
            </a:r>
            <a:r>
              <a:rPr lang="de-DE" sz="2800" dirty="0" err="1" smtClean="0"/>
              <a:t>Forests</a:t>
            </a:r>
            <a:r>
              <a:rPr lang="de-DE" sz="2800" dirty="0" smtClean="0"/>
              <a:t> </a:t>
            </a:r>
            <a:r>
              <a:rPr lang="de-DE" sz="2800" dirty="0" err="1" smtClean="0"/>
              <a:t>data</a:t>
            </a:r>
            <a:endParaRPr lang="de-DE" sz="2800" dirty="0" smtClean="0"/>
          </a:p>
          <a:p>
            <a:endParaRPr lang="de-DE" sz="2800" dirty="0" smtClean="0"/>
          </a:p>
          <a:p>
            <a:r>
              <a:rPr lang="de-DE" sz="2800" dirty="0" smtClean="0"/>
              <a:t>Topic </a:t>
            </a:r>
            <a:r>
              <a:rPr lang="de-DE" sz="2800" dirty="0" err="1" smtClean="0"/>
              <a:t>announced</a:t>
            </a:r>
            <a:r>
              <a:rPr lang="de-DE" sz="2800" dirty="0" smtClean="0"/>
              <a:t> in </a:t>
            </a:r>
            <a:r>
              <a:rPr lang="de-DE" sz="2800" dirty="0" err="1" smtClean="0"/>
              <a:t>the</a:t>
            </a:r>
            <a:r>
              <a:rPr lang="de-DE" sz="2800" dirty="0" smtClean="0"/>
              <a:t> </a:t>
            </a:r>
            <a:r>
              <a:rPr lang="de-DE" sz="2800" dirty="0" err="1" smtClean="0"/>
              <a:t>call</a:t>
            </a:r>
            <a:r>
              <a:rPr lang="de-DE" sz="2800" dirty="0" smtClean="0"/>
              <a:t>:</a:t>
            </a:r>
          </a:p>
          <a:p>
            <a:r>
              <a:rPr lang="de-DE" sz="2800" dirty="0" err="1" smtClean="0"/>
              <a:t>Example</a:t>
            </a:r>
            <a:r>
              <a:rPr lang="de-DE" sz="2800" dirty="0" smtClean="0"/>
              <a:t>:</a:t>
            </a:r>
          </a:p>
          <a:p>
            <a:r>
              <a:rPr lang="de-DE" sz="2800" dirty="0" smtClean="0"/>
              <a:t>Status </a:t>
            </a:r>
            <a:r>
              <a:rPr lang="de-DE" sz="2800" dirty="0" err="1" smtClean="0"/>
              <a:t>and</a:t>
            </a:r>
            <a:r>
              <a:rPr lang="de-DE" sz="2800" dirty="0" smtClean="0"/>
              <a:t> </a:t>
            </a:r>
            <a:r>
              <a:rPr lang="de-DE" sz="2800" dirty="0" err="1" smtClean="0"/>
              <a:t>trends</a:t>
            </a:r>
            <a:r>
              <a:rPr lang="de-DE" sz="2800" dirty="0" smtClean="0"/>
              <a:t>, </a:t>
            </a:r>
            <a:r>
              <a:rPr lang="de-DE" sz="2800" dirty="0" err="1" smtClean="0"/>
              <a:t>factors</a:t>
            </a:r>
            <a:r>
              <a:rPr lang="de-DE" sz="2800" dirty="0" smtClean="0"/>
              <a:t> </a:t>
            </a:r>
            <a:r>
              <a:rPr lang="de-DE" sz="2800" dirty="0" err="1" smtClean="0"/>
              <a:t>affecting</a:t>
            </a:r>
            <a:r>
              <a:rPr lang="de-DE" sz="2800" dirty="0" smtClean="0"/>
              <a:t> </a:t>
            </a:r>
            <a:r>
              <a:rPr lang="de-DE" sz="2800" dirty="0" err="1" smtClean="0"/>
              <a:t>the</a:t>
            </a:r>
            <a:r>
              <a:rPr lang="de-DE" sz="2800" dirty="0" smtClean="0"/>
              <a:t> </a:t>
            </a:r>
            <a:r>
              <a:rPr lang="de-DE" sz="2800" dirty="0" err="1" smtClean="0"/>
              <a:t>forest</a:t>
            </a:r>
            <a:r>
              <a:rPr lang="de-DE" sz="2800" dirty="0" smtClean="0"/>
              <a:t> </a:t>
            </a:r>
            <a:r>
              <a:rPr lang="de-DE" sz="2800" dirty="0" err="1" smtClean="0"/>
              <a:t>condition</a:t>
            </a:r>
            <a:r>
              <a:rPr lang="de-DE" sz="2800" dirty="0" smtClean="0"/>
              <a:t>/</a:t>
            </a:r>
            <a:r>
              <a:rPr lang="de-DE" sz="2800" dirty="0" err="1" smtClean="0"/>
              <a:t>growth</a:t>
            </a:r>
            <a:r>
              <a:rPr lang="de-DE" sz="2800" dirty="0" smtClean="0"/>
              <a:t>/</a:t>
            </a:r>
            <a:r>
              <a:rPr lang="de-DE" sz="2800" dirty="0" err="1" smtClean="0"/>
              <a:t>chemistry</a:t>
            </a:r>
            <a:r>
              <a:rPr lang="de-DE" sz="2800" dirty="0" smtClean="0"/>
              <a:t> …</a:t>
            </a:r>
          </a:p>
          <a:p>
            <a:endParaRPr lang="de-DE" sz="2800" dirty="0" smtClean="0"/>
          </a:p>
          <a:p>
            <a:r>
              <a:rPr lang="de-DE" sz="2800" dirty="0" err="1" smtClean="0"/>
              <a:t>Scales</a:t>
            </a:r>
            <a:r>
              <a:rPr lang="de-DE" sz="2800" dirty="0" smtClean="0"/>
              <a:t>:</a:t>
            </a:r>
          </a:p>
          <a:p>
            <a:r>
              <a:rPr lang="de-DE" sz="2800" dirty="0" smtClean="0"/>
              <a:t>European</a:t>
            </a:r>
          </a:p>
          <a:p>
            <a:r>
              <a:rPr lang="de-DE" sz="2800" dirty="0" smtClean="0"/>
              <a:t>Regional</a:t>
            </a:r>
          </a:p>
          <a:p>
            <a:r>
              <a:rPr lang="de-DE" sz="2800" dirty="0" smtClean="0"/>
              <a:t>National </a:t>
            </a:r>
            <a:endParaRPr lang="de-DE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140</Words>
  <Application>Microsoft Office PowerPoint</Application>
  <PresentationFormat>On-screen Show (4:3)</PresentationFormat>
  <Paragraphs>40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Larissa-Design</vt:lpstr>
      <vt:lpstr>Slide 1</vt:lpstr>
      <vt:lpstr>Slide 2</vt:lpstr>
      <vt:lpstr>Slide 3</vt:lpstr>
      <vt:lpstr>Slide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Fischer</dc:creator>
  <cp:lastModifiedBy>Metla</cp:lastModifiedBy>
  <cp:revision>53</cp:revision>
  <dcterms:created xsi:type="dcterms:W3CDTF">2011-11-10T06:40:54Z</dcterms:created>
  <dcterms:modified xsi:type="dcterms:W3CDTF">2012-03-20T15:24:20Z</dcterms:modified>
</cp:coreProperties>
</file>