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9" r:id="rId4"/>
    <p:sldId id="267" r:id="rId5"/>
    <p:sldId id="270" r:id="rId6"/>
    <p:sldId id="271" r:id="rId7"/>
    <p:sldId id="272" r:id="rId8"/>
    <p:sldId id="273" r:id="rId9"/>
    <p:sldId id="27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39" autoAdjust="0"/>
  </p:normalViewPr>
  <p:slideViewPr>
    <p:cSldViewPr>
      <p:cViewPr>
        <p:scale>
          <a:sx n="89" d="100"/>
          <a:sy n="89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ppe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sanders\Desktop\insec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sanders\Desktop\Helsinki\paper%20final%20%20elena%20fig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Tabelle1!$C$1</c:f>
              <c:strCache>
                <c:ptCount val="1"/>
                <c:pt idx="0">
                  <c:v>_502_alt</c:v>
                </c:pt>
              </c:strCache>
            </c:strRef>
          </c:tx>
          <c:marker>
            <c:symbol val="none"/>
          </c:marker>
          <c:xVal>
            <c:numRef>
              <c:f>Tabelle1!$A$2:$A$161</c:f>
              <c:numCache>
                <c:formatCode>General</c:formatCode>
                <c:ptCount val="1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</c:numCache>
            </c:numRef>
          </c:xVal>
          <c:yVal>
            <c:numRef>
              <c:f>Tabelle1!$C$2:$C$161</c:f>
              <c:numCache>
                <c:formatCode>General</c:formatCode>
                <c:ptCount val="160"/>
                <c:pt idx="0">
                  <c:v>10.3078517009729</c:v>
                </c:pt>
                <c:pt idx="1">
                  <c:v>17.8485690826023</c:v>
                </c:pt>
                <c:pt idx="2">
                  <c:v>25.7792622894898</c:v>
                </c:pt>
                <c:pt idx="3">
                  <c:v>35.091489610020297</c:v>
                </c:pt>
                <c:pt idx="4">
                  <c:v>46.234205093425899</c:v>
                </c:pt>
                <c:pt idx="5">
                  <c:v>53.949890518359602</c:v>
                </c:pt>
                <c:pt idx="6">
                  <c:v>59.867837204789197</c:v>
                </c:pt>
                <c:pt idx="7">
                  <c:v>65.114679919730605</c:v>
                </c:pt>
                <c:pt idx="8">
                  <c:v>72.048773593878394</c:v>
                </c:pt>
                <c:pt idx="9">
                  <c:v>82.739831361563702</c:v>
                </c:pt>
                <c:pt idx="10">
                  <c:v>90.306422839503099</c:v>
                </c:pt>
                <c:pt idx="11">
                  <c:v>98.253452240196296</c:v>
                </c:pt>
                <c:pt idx="12">
                  <c:v>104.51129602416</c:v>
                </c:pt>
                <c:pt idx="13">
                  <c:v>109.201081078755</c:v>
                </c:pt>
                <c:pt idx="14">
                  <c:v>116.790427844908</c:v>
                </c:pt>
                <c:pt idx="15">
                  <c:v>124.94441727354901</c:v>
                </c:pt>
                <c:pt idx="16">
                  <c:v>128.72719616042201</c:v>
                </c:pt>
                <c:pt idx="17">
                  <c:v>133.78551567681001</c:v>
                </c:pt>
                <c:pt idx="18">
                  <c:v>139.30636160243</c:v>
                </c:pt>
                <c:pt idx="19">
                  <c:v>143.26941474572601</c:v>
                </c:pt>
                <c:pt idx="20">
                  <c:v>148.23939158916599</c:v>
                </c:pt>
                <c:pt idx="21">
                  <c:v>154.765722820305</c:v>
                </c:pt>
                <c:pt idx="22">
                  <c:v>162.78245872587601</c:v>
                </c:pt>
                <c:pt idx="23">
                  <c:v>175.05796646282599</c:v>
                </c:pt>
                <c:pt idx="24">
                  <c:v>187.566063667744</c:v>
                </c:pt>
                <c:pt idx="25">
                  <c:v>197.037986997545</c:v>
                </c:pt>
                <c:pt idx="26">
                  <c:v>201.02294810544001</c:v>
                </c:pt>
                <c:pt idx="27">
                  <c:v>203.24049959225101</c:v>
                </c:pt>
                <c:pt idx="28">
                  <c:v>205.76724640660501</c:v>
                </c:pt>
                <c:pt idx="29">
                  <c:v>208.68302579690601</c:v>
                </c:pt>
                <c:pt idx="30">
                  <c:v>214.09666176299899</c:v>
                </c:pt>
                <c:pt idx="31">
                  <c:v>220.70020186309301</c:v>
                </c:pt>
                <c:pt idx="32">
                  <c:v>226.49975132745999</c:v>
                </c:pt>
                <c:pt idx="33">
                  <c:v>231.93556274758899</c:v>
                </c:pt>
                <c:pt idx="34">
                  <c:v>237.88190662631101</c:v>
                </c:pt>
                <c:pt idx="35">
                  <c:v>244.282904233962</c:v>
                </c:pt>
                <c:pt idx="36">
                  <c:v>249.83740941542101</c:v>
                </c:pt>
                <c:pt idx="37">
                  <c:v>256.008165227262</c:v>
                </c:pt>
                <c:pt idx="38">
                  <c:v>261.75440682453802</c:v>
                </c:pt>
                <c:pt idx="39">
                  <c:v>266.71635597036499</c:v>
                </c:pt>
                <c:pt idx="40">
                  <c:v>271.43863569990901</c:v>
                </c:pt>
                <c:pt idx="41">
                  <c:v>278.71167593283599</c:v>
                </c:pt>
                <c:pt idx="42">
                  <c:v>286.76665414517402</c:v>
                </c:pt>
                <c:pt idx="43">
                  <c:v>290.631998939384</c:v>
                </c:pt>
                <c:pt idx="44">
                  <c:v>296.20758992447901</c:v>
                </c:pt>
                <c:pt idx="45">
                  <c:v>300.77505964619201</c:v>
                </c:pt>
                <c:pt idx="46">
                  <c:v>304.96469446231401</c:v>
                </c:pt>
                <c:pt idx="47">
                  <c:v>307.39737005082202</c:v>
                </c:pt>
                <c:pt idx="48">
                  <c:v>310.57853492895703</c:v>
                </c:pt>
                <c:pt idx="49">
                  <c:v>314.37666785390797</c:v>
                </c:pt>
                <c:pt idx="50">
                  <c:v>319.03884404061699</c:v>
                </c:pt>
                <c:pt idx="51">
                  <c:v>323.82308554568101</c:v>
                </c:pt>
                <c:pt idx="52">
                  <c:v>328.99987557297902</c:v>
                </c:pt>
                <c:pt idx="53">
                  <c:v>332.85136768022102</c:v>
                </c:pt>
                <c:pt idx="54">
                  <c:v>337.30548820451099</c:v>
                </c:pt>
                <c:pt idx="55">
                  <c:v>340.842056888895</c:v>
                </c:pt>
                <c:pt idx="56">
                  <c:v>344.58890985855902</c:v>
                </c:pt>
                <c:pt idx="57">
                  <c:v>348.336503411791</c:v>
                </c:pt>
                <c:pt idx="58">
                  <c:v>350.42850635975901</c:v>
                </c:pt>
                <c:pt idx="59">
                  <c:v>352.586113585828</c:v>
                </c:pt>
                <c:pt idx="60">
                  <c:v>355.31845956825902</c:v>
                </c:pt>
                <c:pt idx="61">
                  <c:v>357.261984995197</c:v>
                </c:pt>
                <c:pt idx="62">
                  <c:v>358.75606551152401</c:v>
                </c:pt>
                <c:pt idx="63">
                  <c:v>361.58310531073698</c:v>
                </c:pt>
                <c:pt idx="64">
                  <c:v>365.06087681824602</c:v>
                </c:pt>
                <c:pt idx="65">
                  <c:v>368.51297360894</c:v>
                </c:pt>
                <c:pt idx="66">
                  <c:v>372.30321160469998</c:v>
                </c:pt>
                <c:pt idx="67">
                  <c:v>375.25706292971</c:v>
                </c:pt>
                <c:pt idx="68">
                  <c:v>377.13551157750601</c:v>
                </c:pt>
                <c:pt idx="69">
                  <c:v>378.21158826576601</c:v>
                </c:pt>
                <c:pt idx="70">
                  <c:v>379.32209870443302</c:v>
                </c:pt>
                <c:pt idx="71">
                  <c:v>381.08186895130501</c:v>
                </c:pt>
                <c:pt idx="72">
                  <c:v>383.29945586711801</c:v>
                </c:pt>
                <c:pt idx="73">
                  <c:v>385.70657481381602</c:v>
                </c:pt>
                <c:pt idx="74">
                  <c:v>388.47383866624602</c:v>
                </c:pt>
                <c:pt idx="75">
                  <c:v>389.754344290848</c:v>
                </c:pt>
                <c:pt idx="76">
                  <c:v>391.59153580060399</c:v>
                </c:pt>
                <c:pt idx="77">
                  <c:v>393.49759132269799</c:v>
                </c:pt>
                <c:pt idx="78">
                  <c:v>395.08642587954398</c:v>
                </c:pt>
                <c:pt idx="79">
                  <c:v>396.41998233402899</c:v>
                </c:pt>
                <c:pt idx="80">
                  <c:v>398.16645493516802</c:v>
                </c:pt>
                <c:pt idx="81">
                  <c:v>400.586127652811</c:v>
                </c:pt>
                <c:pt idx="82">
                  <c:v>403.21834794168001</c:v>
                </c:pt>
                <c:pt idx="83">
                  <c:v>406.10446164747202</c:v>
                </c:pt>
                <c:pt idx="84">
                  <c:v>408.47661079655398</c:v>
                </c:pt>
                <c:pt idx="85">
                  <c:v>410.99527530858097</c:v>
                </c:pt>
                <c:pt idx="86">
                  <c:v>414.49426842814501</c:v>
                </c:pt>
                <c:pt idx="87">
                  <c:v>418.00254704828501</c:v>
                </c:pt>
                <c:pt idx="88">
                  <c:v>420.33919756362297</c:v>
                </c:pt>
                <c:pt idx="89">
                  <c:v>423.08319071564699</c:v>
                </c:pt>
                <c:pt idx="90">
                  <c:v>425.98249475459801</c:v>
                </c:pt>
                <c:pt idx="91">
                  <c:v>428.85140821383698</c:v>
                </c:pt>
                <c:pt idx="92">
                  <c:v>432.19187906012098</c:v>
                </c:pt>
                <c:pt idx="93">
                  <c:v>435.07665890029199</c:v>
                </c:pt>
                <c:pt idx="94">
                  <c:v>437.88902374467898</c:v>
                </c:pt>
                <c:pt idx="95">
                  <c:v>439.73046940957602</c:v>
                </c:pt>
                <c:pt idx="96">
                  <c:v>443.07457670022302</c:v>
                </c:pt>
                <c:pt idx="97">
                  <c:v>445.95783745004502</c:v>
                </c:pt>
                <c:pt idx="98">
                  <c:v>448.72415541275598</c:v>
                </c:pt>
                <c:pt idx="99">
                  <c:v>450.87934662256902</c:v>
                </c:pt>
                <c:pt idx="100">
                  <c:v>453.17421558733002</c:v>
                </c:pt>
                <c:pt idx="101">
                  <c:v>455.69430334431701</c:v>
                </c:pt>
                <c:pt idx="102">
                  <c:v>458.07836386761602</c:v>
                </c:pt>
                <c:pt idx="103">
                  <c:v>460.06548370599899</c:v>
                </c:pt>
                <c:pt idx="104">
                  <c:v>462.01184645957801</c:v>
                </c:pt>
                <c:pt idx="105">
                  <c:v>463.54339882986801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Tabelle1!$D$1</c:f>
              <c:strCache>
                <c:ptCount val="1"/>
                <c:pt idx="0">
                  <c:v>_911</c:v>
                </c:pt>
              </c:strCache>
            </c:strRef>
          </c:tx>
          <c:marker>
            <c:symbol val="none"/>
          </c:marker>
          <c:xVal>
            <c:numRef>
              <c:f>Tabelle1!$A$2:$A$161</c:f>
              <c:numCache>
                <c:formatCode>General</c:formatCode>
                <c:ptCount val="1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</c:numCache>
            </c:numRef>
          </c:xVal>
          <c:yVal>
            <c:numRef>
              <c:f>Tabelle1!$D$2:$D$161</c:f>
              <c:numCache>
                <c:formatCode>General</c:formatCode>
                <c:ptCount val="160"/>
                <c:pt idx="0">
                  <c:v>2.8928356764709902</c:v>
                </c:pt>
                <c:pt idx="1">
                  <c:v>5.9367094978968797</c:v>
                </c:pt>
                <c:pt idx="2">
                  <c:v>8.9478906349988492</c:v>
                </c:pt>
                <c:pt idx="3">
                  <c:v>12.259465018766599</c:v>
                </c:pt>
                <c:pt idx="4">
                  <c:v>15.7990006493776</c:v>
                </c:pt>
                <c:pt idx="5">
                  <c:v>18.1005526780047</c:v>
                </c:pt>
                <c:pt idx="6">
                  <c:v>21.646658467444102</c:v>
                </c:pt>
                <c:pt idx="7">
                  <c:v>25.405927404015401</c:v>
                </c:pt>
                <c:pt idx="8">
                  <c:v>29.985883923861</c:v>
                </c:pt>
                <c:pt idx="9">
                  <c:v>34.552527154689599</c:v>
                </c:pt>
                <c:pt idx="10">
                  <c:v>39.480733731732599</c:v>
                </c:pt>
                <c:pt idx="11">
                  <c:v>44.825678387238099</c:v>
                </c:pt>
                <c:pt idx="12">
                  <c:v>49.943561558605303</c:v>
                </c:pt>
                <c:pt idx="13">
                  <c:v>52.879187116638001</c:v>
                </c:pt>
                <c:pt idx="14">
                  <c:v>54.8819146464676</c:v>
                </c:pt>
                <c:pt idx="15">
                  <c:v>59.496701035733302</c:v>
                </c:pt>
                <c:pt idx="16">
                  <c:v>64.945472577247799</c:v>
                </c:pt>
                <c:pt idx="17">
                  <c:v>71.547107850668397</c:v>
                </c:pt>
                <c:pt idx="18">
                  <c:v>77.729346736519304</c:v>
                </c:pt>
                <c:pt idx="19">
                  <c:v>84.047838087352204</c:v>
                </c:pt>
                <c:pt idx="20">
                  <c:v>89.860185862955902</c:v>
                </c:pt>
                <c:pt idx="21">
                  <c:v>95.350231724804701</c:v>
                </c:pt>
                <c:pt idx="22">
                  <c:v>101.02251076592999</c:v>
                </c:pt>
                <c:pt idx="23">
                  <c:v>107.02030391568201</c:v>
                </c:pt>
                <c:pt idx="24">
                  <c:v>112.403973673877</c:v>
                </c:pt>
                <c:pt idx="25">
                  <c:v>119.652044842103</c:v>
                </c:pt>
                <c:pt idx="26">
                  <c:v>125.598742837766</c:v>
                </c:pt>
                <c:pt idx="27">
                  <c:v>129.19371086121299</c:v>
                </c:pt>
                <c:pt idx="28">
                  <c:v>135.12205072457601</c:v>
                </c:pt>
                <c:pt idx="29">
                  <c:v>139.46265271575001</c:v>
                </c:pt>
                <c:pt idx="30">
                  <c:v>141.28808231880399</c:v>
                </c:pt>
                <c:pt idx="31">
                  <c:v>145.573499077592</c:v>
                </c:pt>
                <c:pt idx="32">
                  <c:v>151.12895835879399</c:v>
                </c:pt>
                <c:pt idx="33">
                  <c:v>156.62294050406999</c:v>
                </c:pt>
                <c:pt idx="34">
                  <c:v>162.07777389979699</c:v>
                </c:pt>
                <c:pt idx="35">
                  <c:v>166.86641752807</c:v>
                </c:pt>
                <c:pt idx="36">
                  <c:v>171.02808153670901</c:v>
                </c:pt>
                <c:pt idx="37">
                  <c:v>175.966613401914</c:v>
                </c:pt>
                <c:pt idx="38">
                  <c:v>182.10154223561301</c:v>
                </c:pt>
                <c:pt idx="39">
                  <c:v>187.49566254519101</c:v>
                </c:pt>
                <c:pt idx="40">
                  <c:v>192.266238097528</c:v>
                </c:pt>
                <c:pt idx="41">
                  <c:v>198.65208698757601</c:v>
                </c:pt>
                <c:pt idx="42">
                  <c:v>204.309336103232</c:v>
                </c:pt>
                <c:pt idx="43">
                  <c:v>211.71723992143799</c:v>
                </c:pt>
                <c:pt idx="44">
                  <c:v>218.50489376149599</c:v>
                </c:pt>
                <c:pt idx="45">
                  <c:v>224.39213164738101</c:v>
                </c:pt>
                <c:pt idx="46">
                  <c:v>230.03139428013901</c:v>
                </c:pt>
                <c:pt idx="47">
                  <c:v>234.41180965654101</c:v>
                </c:pt>
                <c:pt idx="48">
                  <c:v>238.45154116774299</c:v>
                </c:pt>
                <c:pt idx="49">
                  <c:v>244.32781788550599</c:v>
                </c:pt>
                <c:pt idx="50">
                  <c:v>250.53694349558501</c:v>
                </c:pt>
                <c:pt idx="51">
                  <c:v>257.26877313231302</c:v>
                </c:pt>
                <c:pt idx="52">
                  <c:v>263.00041762709799</c:v>
                </c:pt>
                <c:pt idx="53">
                  <c:v>265.31433523069501</c:v>
                </c:pt>
                <c:pt idx="54">
                  <c:v>271.78957388794902</c:v>
                </c:pt>
                <c:pt idx="55">
                  <c:v>279.44670274584001</c:v>
                </c:pt>
                <c:pt idx="56">
                  <c:v>288.412339850482</c:v>
                </c:pt>
                <c:pt idx="57">
                  <c:v>298.40939206344802</c:v>
                </c:pt>
                <c:pt idx="58">
                  <c:v>310.90390949008003</c:v>
                </c:pt>
                <c:pt idx="59">
                  <c:v>322.852479380283</c:v>
                </c:pt>
                <c:pt idx="60">
                  <c:v>332.16390795072601</c:v>
                </c:pt>
                <c:pt idx="61">
                  <c:v>340.97830599093402</c:v>
                </c:pt>
                <c:pt idx="62">
                  <c:v>350.86496566074402</c:v>
                </c:pt>
                <c:pt idx="63">
                  <c:v>363.07788148283902</c:v>
                </c:pt>
                <c:pt idx="64">
                  <c:v>373.83005025450302</c:v>
                </c:pt>
                <c:pt idx="65">
                  <c:v>382.894675905665</c:v>
                </c:pt>
                <c:pt idx="66">
                  <c:v>395.13653649406501</c:v>
                </c:pt>
                <c:pt idx="67">
                  <c:v>412.24543042252299</c:v>
                </c:pt>
                <c:pt idx="68">
                  <c:v>425.47482887968403</c:v>
                </c:pt>
                <c:pt idx="69">
                  <c:v>442.71617211596498</c:v>
                </c:pt>
                <c:pt idx="70">
                  <c:v>456.39546471659798</c:v>
                </c:pt>
                <c:pt idx="71">
                  <c:v>470.70634075930099</c:v>
                </c:pt>
                <c:pt idx="72">
                  <c:v>486.07142506906501</c:v>
                </c:pt>
                <c:pt idx="73">
                  <c:v>500.23716585135998</c:v>
                </c:pt>
                <c:pt idx="74">
                  <c:v>512.69403297704901</c:v>
                </c:pt>
                <c:pt idx="75">
                  <c:v>526.93102331018702</c:v>
                </c:pt>
                <c:pt idx="76">
                  <c:v>540.31921941370797</c:v>
                </c:pt>
                <c:pt idx="77">
                  <c:v>553.05872545375098</c:v>
                </c:pt>
                <c:pt idx="78">
                  <c:v>563.52807236303204</c:v>
                </c:pt>
                <c:pt idx="79">
                  <c:v>573.20803345593197</c:v>
                </c:pt>
                <c:pt idx="80">
                  <c:v>586.55081887704898</c:v>
                </c:pt>
                <c:pt idx="81">
                  <c:v>593.98869975443097</c:v>
                </c:pt>
                <c:pt idx="82">
                  <c:v>614.34725837386395</c:v>
                </c:pt>
                <c:pt idx="83">
                  <c:v>632.79440055666998</c:v>
                </c:pt>
                <c:pt idx="84">
                  <c:v>645.93178208752101</c:v>
                </c:pt>
                <c:pt idx="85">
                  <c:v>656.815365051821</c:v>
                </c:pt>
                <c:pt idx="86">
                  <c:v>674.149732997201</c:v>
                </c:pt>
                <c:pt idx="87">
                  <c:v>689.55017551967103</c:v>
                </c:pt>
                <c:pt idx="88">
                  <c:v>713.82282382035203</c:v>
                </c:pt>
                <c:pt idx="89">
                  <c:v>737.14243963935996</c:v>
                </c:pt>
                <c:pt idx="90">
                  <c:v>763.39291972992305</c:v>
                </c:pt>
                <c:pt idx="91">
                  <c:v>785.25279733110301</c:v>
                </c:pt>
                <c:pt idx="92">
                  <c:v>808.98889099722498</c:v>
                </c:pt>
                <c:pt idx="93">
                  <c:v>825.37040476460697</c:v>
                </c:pt>
                <c:pt idx="94">
                  <c:v>848.04359376603998</c:v>
                </c:pt>
                <c:pt idx="95">
                  <c:v>860.89642253726697</c:v>
                </c:pt>
                <c:pt idx="96">
                  <c:v>869.96576718992901</c:v>
                </c:pt>
                <c:pt idx="97">
                  <c:v>891.88894707031704</c:v>
                </c:pt>
                <c:pt idx="98">
                  <c:v>912.60459561812502</c:v>
                </c:pt>
                <c:pt idx="99">
                  <c:v>936.23424414116698</c:v>
                </c:pt>
                <c:pt idx="100">
                  <c:v>954.87436804850597</c:v>
                </c:pt>
                <c:pt idx="101">
                  <c:v>973.95711001388599</c:v>
                </c:pt>
                <c:pt idx="102">
                  <c:v>993.592008277638</c:v>
                </c:pt>
                <c:pt idx="103">
                  <c:v>1017.0749283342</c:v>
                </c:pt>
                <c:pt idx="104">
                  <c:v>1042.3479805048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737792"/>
        <c:axId val="60738368"/>
      </c:scatterChart>
      <c:valAx>
        <c:axId val="60737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0738368"/>
        <c:crosses val="autoZero"/>
        <c:crossBetween val="midCat"/>
      </c:valAx>
      <c:valAx>
        <c:axId val="60738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cummulative areal increment (cm2)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07377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6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soilsol!$H$1</c:f>
              <c:strCache>
                <c:ptCount val="1"/>
                <c:pt idx="0">
                  <c:v>N_NO3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soilsol!$A$2:$A$2017</c:f>
              <c:numCache>
                <c:formatCode>General</c:formatCode>
                <c:ptCount val="2016"/>
                <c:pt idx="0">
                  <c:v>1996</c:v>
                </c:pt>
                <c:pt idx="1">
                  <c:v>1996</c:v>
                </c:pt>
                <c:pt idx="2">
                  <c:v>1996</c:v>
                </c:pt>
                <c:pt idx="3">
                  <c:v>1996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1996</c:v>
                </c:pt>
                <c:pt idx="9">
                  <c:v>1996</c:v>
                </c:pt>
                <c:pt idx="10">
                  <c:v>1996</c:v>
                </c:pt>
                <c:pt idx="11">
                  <c:v>1996</c:v>
                </c:pt>
                <c:pt idx="12">
                  <c:v>1996</c:v>
                </c:pt>
                <c:pt idx="13">
                  <c:v>1996</c:v>
                </c:pt>
                <c:pt idx="14">
                  <c:v>1996</c:v>
                </c:pt>
                <c:pt idx="15">
                  <c:v>1996</c:v>
                </c:pt>
                <c:pt idx="16">
                  <c:v>1996</c:v>
                </c:pt>
                <c:pt idx="17">
                  <c:v>1996</c:v>
                </c:pt>
                <c:pt idx="18">
                  <c:v>1996</c:v>
                </c:pt>
                <c:pt idx="19">
                  <c:v>1996</c:v>
                </c:pt>
                <c:pt idx="20">
                  <c:v>1996</c:v>
                </c:pt>
                <c:pt idx="21">
                  <c:v>1996</c:v>
                </c:pt>
                <c:pt idx="22">
                  <c:v>1996</c:v>
                </c:pt>
                <c:pt idx="23">
                  <c:v>1996</c:v>
                </c:pt>
                <c:pt idx="24">
                  <c:v>1996</c:v>
                </c:pt>
                <c:pt idx="25">
                  <c:v>1996</c:v>
                </c:pt>
                <c:pt idx="26">
                  <c:v>1996</c:v>
                </c:pt>
                <c:pt idx="27">
                  <c:v>1996</c:v>
                </c:pt>
                <c:pt idx="28">
                  <c:v>1996</c:v>
                </c:pt>
                <c:pt idx="29">
                  <c:v>1996</c:v>
                </c:pt>
                <c:pt idx="30">
                  <c:v>1996</c:v>
                </c:pt>
                <c:pt idx="31">
                  <c:v>1996</c:v>
                </c:pt>
                <c:pt idx="32">
                  <c:v>1996</c:v>
                </c:pt>
                <c:pt idx="33">
                  <c:v>1996</c:v>
                </c:pt>
                <c:pt idx="34">
                  <c:v>1996</c:v>
                </c:pt>
                <c:pt idx="35">
                  <c:v>1996</c:v>
                </c:pt>
                <c:pt idx="36">
                  <c:v>1996</c:v>
                </c:pt>
                <c:pt idx="37">
                  <c:v>1996</c:v>
                </c:pt>
                <c:pt idx="38">
                  <c:v>1996</c:v>
                </c:pt>
                <c:pt idx="39">
                  <c:v>1996</c:v>
                </c:pt>
                <c:pt idx="40">
                  <c:v>1996</c:v>
                </c:pt>
                <c:pt idx="41">
                  <c:v>1996</c:v>
                </c:pt>
                <c:pt idx="42">
                  <c:v>1996</c:v>
                </c:pt>
                <c:pt idx="43">
                  <c:v>1996</c:v>
                </c:pt>
                <c:pt idx="44">
                  <c:v>1996</c:v>
                </c:pt>
                <c:pt idx="45">
                  <c:v>1996</c:v>
                </c:pt>
                <c:pt idx="46">
                  <c:v>1996</c:v>
                </c:pt>
                <c:pt idx="47">
                  <c:v>1996</c:v>
                </c:pt>
                <c:pt idx="48">
                  <c:v>1996</c:v>
                </c:pt>
                <c:pt idx="49">
                  <c:v>1996</c:v>
                </c:pt>
                <c:pt idx="50">
                  <c:v>1996</c:v>
                </c:pt>
                <c:pt idx="51">
                  <c:v>1996</c:v>
                </c:pt>
                <c:pt idx="52">
                  <c:v>1996</c:v>
                </c:pt>
                <c:pt idx="53">
                  <c:v>1996</c:v>
                </c:pt>
                <c:pt idx="54">
                  <c:v>1996</c:v>
                </c:pt>
                <c:pt idx="55">
                  <c:v>1996</c:v>
                </c:pt>
                <c:pt idx="56">
                  <c:v>1996</c:v>
                </c:pt>
                <c:pt idx="57">
                  <c:v>1996</c:v>
                </c:pt>
                <c:pt idx="58">
                  <c:v>1996</c:v>
                </c:pt>
                <c:pt idx="59">
                  <c:v>1996</c:v>
                </c:pt>
                <c:pt idx="60">
                  <c:v>1996</c:v>
                </c:pt>
                <c:pt idx="61">
                  <c:v>1996</c:v>
                </c:pt>
                <c:pt idx="62">
                  <c:v>1996</c:v>
                </c:pt>
                <c:pt idx="63">
                  <c:v>1996</c:v>
                </c:pt>
                <c:pt idx="64">
                  <c:v>1996</c:v>
                </c:pt>
                <c:pt idx="65">
                  <c:v>1996</c:v>
                </c:pt>
                <c:pt idx="66">
                  <c:v>1996</c:v>
                </c:pt>
                <c:pt idx="67">
                  <c:v>1996</c:v>
                </c:pt>
                <c:pt idx="68">
                  <c:v>1996</c:v>
                </c:pt>
                <c:pt idx="69">
                  <c:v>1996</c:v>
                </c:pt>
                <c:pt idx="70">
                  <c:v>1996</c:v>
                </c:pt>
                <c:pt idx="71">
                  <c:v>1996</c:v>
                </c:pt>
                <c:pt idx="72">
                  <c:v>1996</c:v>
                </c:pt>
                <c:pt idx="73">
                  <c:v>1996</c:v>
                </c:pt>
                <c:pt idx="74">
                  <c:v>1996</c:v>
                </c:pt>
                <c:pt idx="75">
                  <c:v>1996</c:v>
                </c:pt>
                <c:pt idx="76">
                  <c:v>1996</c:v>
                </c:pt>
                <c:pt idx="77">
                  <c:v>1996</c:v>
                </c:pt>
                <c:pt idx="78">
                  <c:v>1996</c:v>
                </c:pt>
                <c:pt idx="79">
                  <c:v>1996</c:v>
                </c:pt>
                <c:pt idx="80">
                  <c:v>1996</c:v>
                </c:pt>
                <c:pt idx="81">
                  <c:v>1996</c:v>
                </c:pt>
                <c:pt idx="82">
                  <c:v>1996</c:v>
                </c:pt>
                <c:pt idx="83">
                  <c:v>1996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1996</c:v>
                </c:pt>
                <c:pt idx="97">
                  <c:v>1996</c:v>
                </c:pt>
                <c:pt idx="98">
                  <c:v>1996</c:v>
                </c:pt>
                <c:pt idx="99">
                  <c:v>1996</c:v>
                </c:pt>
                <c:pt idx="100">
                  <c:v>1996</c:v>
                </c:pt>
                <c:pt idx="101">
                  <c:v>1996</c:v>
                </c:pt>
                <c:pt idx="102">
                  <c:v>1996</c:v>
                </c:pt>
                <c:pt idx="103">
                  <c:v>1996</c:v>
                </c:pt>
                <c:pt idx="104">
                  <c:v>1996</c:v>
                </c:pt>
                <c:pt idx="105">
                  <c:v>1996</c:v>
                </c:pt>
                <c:pt idx="106">
                  <c:v>1996</c:v>
                </c:pt>
                <c:pt idx="107">
                  <c:v>1996</c:v>
                </c:pt>
                <c:pt idx="108">
                  <c:v>1996</c:v>
                </c:pt>
                <c:pt idx="109">
                  <c:v>1996</c:v>
                </c:pt>
                <c:pt idx="110">
                  <c:v>1996</c:v>
                </c:pt>
                <c:pt idx="111">
                  <c:v>1996</c:v>
                </c:pt>
                <c:pt idx="112">
                  <c:v>1996</c:v>
                </c:pt>
                <c:pt idx="113">
                  <c:v>1996</c:v>
                </c:pt>
                <c:pt idx="114">
                  <c:v>1996</c:v>
                </c:pt>
                <c:pt idx="115">
                  <c:v>1996</c:v>
                </c:pt>
                <c:pt idx="116">
                  <c:v>1996</c:v>
                </c:pt>
                <c:pt idx="117">
                  <c:v>1996</c:v>
                </c:pt>
                <c:pt idx="118">
                  <c:v>1996</c:v>
                </c:pt>
                <c:pt idx="119">
                  <c:v>1996</c:v>
                </c:pt>
                <c:pt idx="120">
                  <c:v>1996</c:v>
                </c:pt>
                <c:pt idx="121">
                  <c:v>1996</c:v>
                </c:pt>
                <c:pt idx="122">
                  <c:v>1996</c:v>
                </c:pt>
                <c:pt idx="123">
                  <c:v>1996</c:v>
                </c:pt>
                <c:pt idx="124">
                  <c:v>1996</c:v>
                </c:pt>
                <c:pt idx="125">
                  <c:v>1996</c:v>
                </c:pt>
                <c:pt idx="126">
                  <c:v>1996</c:v>
                </c:pt>
                <c:pt idx="127">
                  <c:v>1996</c:v>
                </c:pt>
                <c:pt idx="128">
                  <c:v>1996</c:v>
                </c:pt>
                <c:pt idx="129">
                  <c:v>1996</c:v>
                </c:pt>
                <c:pt idx="130">
                  <c:v>1996</c:v>
                </c:pt>
                <c:pt idx="131">
                  <c:v>1996</c:v>
                </c:pt>
                <c:pt idx="132">
                  <c:v>1996</c:v>
                </c:pt>
                <c:pt idx="133">
                  <c:v>1996</c:v>
                </c:pt>
                <c:pt idx="134">
                  <c:v>1996</c:v>
                </c:pt>
                <c:pt idx="135">
                  <c:v>1996</c:v>
                </c:pt>
                <c:pt idx="136">
                  <c:v>1996</c:v>
                </c:pt>
                <c:pt idx="137">
                  <c:v>1996</c:v>
                </c:pt>
                <c:pt idx="138">
                  <c:v>1996</c:v>
                </c:pt>
                <c:pt idx="139">
                  <c:v>1996</c:v>
                </c:pt>
                <c:pt idx="140">
                  <c:v>1996</c:v>
                </c:pt>
                <c:pt idx="141">
                  <c:v>1996</c:v>
                </c:pt>
                <c:pt idx="142">
                  <c:v>1996</c:v>
                </c:pt>
                <c:pt idx="143">
                  <c:v>1996</c:v>
                </c:pt>
                <c:pt idx="144">
                  <c:v>1997</c:v>
                </c:pt>
                <c:pt idx="145">
                  <c:v>1997</c:v>
                </c:pt>
                <c:pt idx="146">
                  <c:v>1997</c:v>
                </c:pt>
                <c:pt idx="147">
                  <c:v>1997</c:v>
                </c:pt>
                <c:pt idx="148">
                  <c:v>1997</c:v>
                </c:pt>
                <c:pt idx="149">
                  <c:v>1997</c:v>
                </c:pt>
                <c:pt idx="150">
                  <c:v>1997</c:v>
                </c:pt>
                <c:pt idx="151">
                  <c:v>1997</c:v>
                </c:pt>
                <c:pt idx="152">
                  <c:v>1997</c:v>
                </c:pt>
                <c:pt idx="153">
                  <c:v>1997</c:v>
                </c:pt>
                <c:pt idx="154">
                  <c:v>1997</c:v>
                </c:pt>
                <c:pt idx="155">
                  <c:v>1997</c:v>
                </c:pt>
                <c:pt idx="156">
                  <c:v>1997</c:v>
                </c:pt>
                <c:pt idx="157">
                  <c:v>1997</c:v>
                </c:pt>
                <c:pt idx="158">
                  <c:v>1997</c:v>
                </c:pt>
                <c:pt idx="159">
                  <c:v>1997</c:v>
                </c:pt>
                <c:pt idx="160">
                  <c:v>1997</c:v>
                </c:pt>
                <c:pt idx="161">
                  <c:v>1997</c:v>
                </c:pt>
                <c:pt idx="162">
                  <c:v>1997</c:v>
                </c:pt>
                <c:pt idx="163">
                  <c:v>1997</c:v>
                </c:pt>
                <c:pt idx="164">
                  <c:v>1997</c:v>
                </c:pt>
                <c:pt idx="165">
                  <c:v>1997</c:v>
                </c:pt>
                <c:pt idx="166">
                  <c:v>1997</c:v>
                </c:pt>
                <c:pt idx="167">
                  <c:v>1997</c:v>
                </c:pt>
                <c:pt idx="168">
                  <c:v>1997</c:v>
                </c:pt>
                <c:pt idx="169">
                  <c:v>1997</c:v>
                </c:pt>
                <c:pt idx="170">
                  <c:v>1997</c:v>
                </c:pt>
                <c:pt idx="171">
                  <c:v>1997</c:v>
                </c:pt>
                <c:pt idx="172">
                  <c:v>1997</c:v>
                </c:pt>
                <c:pt idx="173">
                  <c:v>1997</c:v>
                </c:pt>
                <c:pt idx="174">
                  <c:v>1997</c:v>
                </c:pt>
                <c:pt idx="175">
                  <c:v>1997</c:v>
                </c:pt>
                <c:pt idx="176">
                  <c:v>1997</c:v>
                </c:pt>
                <c:pt idx="177">
                  <c:v>1997</c:v>
                </c:pt>
                <c:pt idx="178">
                  <c:v>1997</c:v>
                </c:pt>
                <c:pt idx="179">
                  <c:v>1997</c:v>
                </c:pt>
                <c:pt idx="180">
                  <c:v>1997</c:v>
                </c:pt>
                <c:pt idx="181">
                  <c:v>1997</c:v>
                </c:pt>
                <c:pt idx="182">
                  <c:v>1997</c:v>
                </c:pt>
                <c:pt idx="183">
                  <c:v>1997</c:v>
                </c:pt>
                <c:pt idx="184">
                  <c:v>1997</c:v>
                </c:pt>
                <c:pt idx="185">
                  <c:v>1997</c:v>
                </c:pt>
                <c:pt idx="186">
                  <c:v>1997</c:v>
                </c:pt>
                <c:pt idx="187">
                  <c:v>1997</c:v>
                </c:pt>
                <c:pt idx="188">
                  <c:v>1997</c:v>
                </c:pt>
                <c:pt idx="189">
                  <c:v>1997</c:v>
                </c:pt>
                <c:pt idx="190">
                  <c:v>1997</c:v>
                </c:pt>
                <c:pt idx="191">
                  <c:v>1997</c:v>
                </c:pt>
                <c:pt idx="192">
                  <c:v>1997</c:v>
                </c:pt>
                <c:pt idx="193">
                  <c:v>1997</c:v>
                </c:pt>
                <c:pt idx="194">
                  <c:v>1997</c:v>
                </c:pt>
                <c:pt idx="195">
                  <c:v>1997</c:v>
                </c:pt>
                <c:pt idx="196">
                  <c:v>1997</c:v>
                </c:pt>
                <c:pt idx="197">
                  <c:v>1997</c:v>
                </c:pt>
                <c:pt idx="198">
                  <c:v>1997</c:v>
                </c:pt>
                <c:pt idx="199">
                  <c:v>1997</c:v>
                </c:pt>
                <c:pt idx="200">
                  <c:v>1997</c:v>
                </c:pt>
                <c:pt idx="201">
                  <c:v>1997</c:v>
                </c:pt>
                <c:pt idx="202">
                  <c:v>1997</c:v>
                </c:pt>
                <c:pt idx="203">
                  <c:v>1997</c:v>
                </c:pt>
                <c:pt idx="204">
                  <c:v>1997</c:v>
                </c:pt>
                <c:pt idx="205">
                  <c:v>1997</c:v>
                </c:pt>
                <c:pt idx="206">
                  <c:v>1997</c:v>
                </c:pt>
                <c:pt idx="207">
                  <c:v>1997</c:v>
                </c:pt>
                <c:pt idx="208">
                  <c:v>1997</c:v>
                </c:pt>
                <c:pt idx="209">
                  <c:v>1997</c:v>
                </c:pt>
                <c:pt idx="210">
                  <c:v>1997</c:v>
                </c:pt>
                <c:pt idx="211">
                  <c:v>1997</c:v>
                </c:pt>
                <c:pt idx="212">
                  <c:v>1997</c:v>
                </c:pt>
                <c:pt idx="213">
                  <c:v>1997</c:v>
                </c:pt>
                <c:pt idx="214">
                  <c:v>1997</c:v>
                </c:pt>
                <c:pt idx="215">
                  <c:v>1997</c:v>
                </c:pt>
                <c:pt idx="216">
                  <c:v>1997</c:v>
                </c:pt>
                <c:pt idx="217">
                  <c:v>1997</c:v>
                </c:pt>
                <c:pt idx="218">
                  <c:v>1997</c:v>
                </c:pt>
                <c:pt idx="219">
                  <c:v>1997</c:v>
                </c:pt>
                <c:pt idx="220">
                  <c:v>1997</c:v>
                </c:pt>
                <c:pt idx="221">
                  <c:v>1997</c:v>
                </c:pt>
                <c:pt idx="222">
                  <c:v>1997</c:v>
                </c:pt>
                <c:pt idx="223">
                  <c:v>1997</c:v>
                </c:pt>
                <c:pt idx="224">
                  <c:v>1997</c:v>
                </c:pt>
                <c:pt idx="225">
                  <c:v>1997</c:v>
                </c:pt>
                <c:pt idx="226">
                  <c:v>1997</c:v>
                </c:pt>
                <c:pt idx="227">
                  <c:v>1997</c:v>
                </c:pt>
                <c:pt idx="228">
                  <c:v>1997</c:v>
                </c:pt>
                <c:pt idx="229">
                  <c:v>1997</c:v>
                </c:pt>
                <c:pt idx="230">
                  <c:v>1997</c:v>
                </c:pt>
                <c:pt idx="231">
                  <c:v>1997</c:v>
                </c:pt>
                <c:pt idx="232">
                  <c:v>1997</c:v>
                </c:pt>
                <c:pt idx="233">
                  <c:v>1997</c:v>
                </c:pt>
                <c:pt idx="234">
                  <c:v>1997</c:v>
                </c:pt>
                <c:pt idx="235">
                  <c:v>1997</c:v>
                </c:pt>
                <c:pt idx="236">
                  <c:v>1997</c:v>
                </c:pt>
                <c:pt idx="237">
                  <c:v>1997</c:v>
                </c:pt>
                <c:pt idx="238">
                  <c:v>1997</c:v>
                </c:pt>
                <c:pt idx="239">
                  <c:v>1997</c:v>
                </c:pt>
                <c:pt idx="240">
                  <c:v>1997</c:v>
                </c:pt>
                <c:pt idx="241">
                  <c:v>1997</c:v>
                </c:pt>
                <c:pt idx="242">
                  <c:v>1997</c:v>
                </c:pt>
                <c:pt idx="243">
                  <c:v>1997</c:v>
                </c:pt>
                <c:pt idx="244">
                  <c:v>1997</c:v>
                </c:pt>
                <c:pt idx="245">
                  <c:v>1997</c:v>
                </c:pt>
                <c:pt idx="246">
                  <c:v>1997</c:v>
                </c:pt>
                <c:pt idx="247">
                  <c:v>1997</c:v>
                </c:pt>
                <c:pt idx="248">
                  <c:v>1997</c:v>
                </c:pt>
                <c:pt idx="249">
                  <c:v>1997</c:v>
                </c:pt>
                <c:pt idx="250">
                  <c:v>1997</c:v>
                </c:pt>
                <c:pt idx="251">
                  <c:v>1997</c:v>
                </c:pt>
                <c:pt idx="252">
                  <c:v>1997</c:v>
                </c:pt>
                <c:pt idx="253">
                  <c:v>1997</c:v>
                </c:pt>
                <c:pt idx="254">
                  <c:v>1997</c:v>
                </c:pt>
                <c:pt idx="255">
                  <c:v>1997</c:v>
                </c:pt>
                <c:pt idx="256">
                  <c:v>1997</c:v>
                </c:pt>
                <c:pt idx="257">
                  <c:v>1997</c:v>
                </c:pt>
                <c:pt idx="258">
                  <c:v>1997</c:v>
                </c:pt>
                <c:pt idx="259">
                  <c:v>1997</c:v>
                </c:pt>
                <c:pt idx="260">
                  <c:v>1997</c:v>
                </c:pt>
                <c:pt idx="261">
                  <c:v>1997</c:v>
                </c:pt>
                <c:pt idx="262">
                  <c:v>1997</c:v>
                </c:pt>
                <c:pt idx="263">
                  <c:v>1997</c:v>
                </c:pt>
                <c:pt idx="264">
                  <c:v>1997</c:v>
                </c:pt>
                <c:pt idx="265">
                  <c:v>1997</c:v>
                </c:pt>
                <c:pt idx="266">
                  <c:v>1997</c:v>
                </c:pt>
                <c:pt idx="267">
                  <c:v>1997</c:v>
                </c:pt>
                <c:pt idx="268">
                  <c:v>1997</c:v>
                </c:pt>
                <c:pt idx="269">
                  <c:v>1997</c:v>
                </c:pt>
                <c:pt idx="270">
                  <c:v>1997</c:v>
                </c:pt>
                <c:pt idx="271">
                  <c:v>1997</c:v>
                </c:pt>
                <c:pt idx="272">
                  <c:v>1997</c:v>
                </c:pt>
                <c:pt idx="273">
                  <c:v>1997</c:v>
                </c:pt>
                <c:pt idx="274">
                  <c:v>1997</c:v>
                </c:pt>
                <c:pt idx="275">
                  <c:v>1997</c:v>
                </c:pt>
                <c:pt idx="276">
                  <c:v>1997</c:v>
                </c:pt>
                <c:pt idx="277">
                  <c:v>1997</c:v>
                </c:pt>
                <c:pt idx="278">
                  <c:v>1997</c:v>
                </c:pt>
                <c:pt idx="279">
                  <c:v>1997</c:v>
                </c:pt>
                <c:pt idx="280">
                  <c:v>1997</c:v>
                </c:pt>
                <c:pt idx="281">
                  <c:v>1997</c:v>
                </c:pt>
                <c:pt idx="282">
                  <c:v>1997</c:v>
                </c:pt>
                <c:pt idx="283">
                  <c:v>1997</c:v>
                </c:pt>
                <c:pt idx="284">
                  <c:v>1997</c:v>
                </c:pt>
                <c:pt idx="285">
                  <c:v>1997</c:v>
                </c:pt>
                <c:pt idx="286">
                  <c:v>1997</c:v>
                </c:pt>
                <c:pt idx="287">
                  <c:v>1997</c:v>
                </c:pt>
                <c:pt idx="288">
                  <c:v>1998</c:v>
                </c:pt>
                <c:pt idx="289">
                  <c:v>1998</c:v>
                </c:pt>
                <c:pt idx="290">
                  <c:v>1998</c:v>
                </c:pt>
                <c:pt idx="291">
                  <c:v>1998</c:v>
                </c:pt>
                <c:pt idx="292">
                  <c:v>1998</c:v>
                </c:pt>
                <c:pt idx="293">
                  <c:v>1998</c:v>
                </c:pt>
                <c:pt idx="294">
                  <c:v>1998</c:v>
                </c:pt>
                <c:pt idx="295">
                  <c:v>1998</c:v>
                </c:pt>
                <c:pt idx="296">
                  <c:v>1998</c:v>
                </c:pt>
                <c:pt idx="297">
                  <c:v>1998</c:v>
                </c:pt>
                <c:pt idx="298">
                  <c:v>1998</c:v>
                </c:pt>
                <c:pt idx="299">
                  <c:v>1998</c:v>
                </c:pt>
                <c:pt idx="300">
                  <c:v>1998</c:v>
                </c:pt>
                <c:pt idx="301">
                  <c:v>1998</c:v>
                </c:pt>
                <c:pt idx="302">
                  <c:v>1998</c:v>
                </c:pt>
                <c:pt idx="303">
                  <c:v>1998</c:v>
                </c:pt>
                <c:pt idx="304">
                  <c:v>1998</c:v>
                </c:pt>
                <c:pt idx="305">
                  <c:v>1998</c:v>
                </c:pt>
                <c:pt idx="306">
                  <c:v>1998</c:v>
                </c:pt>
                <c:pt idx="307">
                  <c:v>1998</c:v>
                </c:pt>
                <c:pt idx="308">
                  <c:v>1998</c:v>
                </c:pt>
                <c:pt idx="309">
                  <c:v>1998</c:v>
                </c:pt>
                <c:pt idx="310">
                  <c:v>1998</c:v>
                </c:pt>
                <c:pt idx="311">
                  <c:v>1998</c:v>
                </c:pt>
                <c:pt idx="312">
                  <c:v>1998</c:v>
                </c:pt>
                <c:pt idx="313">
                  <c:v>1998</c:v>
                </c:pt>
                <c:pt idx="314">
                  <c:v>1998</c:v>
                </c:pt>
                <c:pt idx="315">
                  <c:v>1998</c:v>
                </c:pt>
                <c:pt idx="316">
                  <c:v>1998</c:v>
                </c:pt>
                <c:pt idx="317">
                  <c:v>1998</c:v>
                </c:pt>
                <c:pt idx="318">
                  <c:v>1998</c:v>
                </c:pt>
                <c:pt idx="319">
                  <c:v>1998</c:v>
                </c:pt>
                <c:pt idx="320">
                  <c:v>1998</c:v>
                </c:pt>
                <c:pt idx="321">
                  <c:v>1998</c:v>
                </c:pt>
                <c:pt idx="322">
                  <c:v>1998</c:v>
                </c:pt>
                <c:pt idx="323">
                  <c:v>1998</c:v>
                </c:pt>
                <c:pt idx="324">
                  <c:v>1998</c:v>
                </c:pt>
                <c:pt idx="325">
                  <c:v>1998</c:v>
                </c:pt>
                <c:pt idx="326">
                  <c:v>1998</c:v>
                </c:pt>
                <c:pt idx="327">
                  <c:v>1998</c:v>
                </c:pt>
                <c:pt idx="328">
                  <c:v>1998</c:v>
                </c:pt>
                <c:pt idx="329">
                  <c:v>1998</c:v>
                </c:pt>
                <c:pt idx="330">
                  <c:v>1998</c:v>
                </c:pt>
                <c:pt idx="331">
                  <c:v>1998</c:v>
                </c:pt>
                <c:pt idx="332">
                  <c:v>1998</c:v>
                </c:pt>
                <c:pt idx="333">
                  <c:v>1998</c:v>
                </c:pt>
                <c:pt idx="334">
                  <c:v>1998</c:v>
                </c:pt>
                <c:pt idx="335">
                  <c:v>1998</c:v>
                </c:pt>
                <c:pt idx="336">
                  <c:v>1998</c:v>
                </c:pt>
                <c:pt idx="337">
                  <c:v>1998</c:v>
                </c:pt>
                <c:pt idx="338">
                  <c:v>1998</c:v>
                </c:pt>
                <c:pt idx="339">
                  <c:v>1998</c:v>
                </c:pt>
                <c:pt idx="340">
                  <c:v>1998</c:v>
                </c:pt>
                <c:pt idx="341">
                  <c:v>1998</c:v>
                </c:pt>
                <c:pt idx="342">
                  <c:v>1998</c:v>
                </c:pt>
                <c:pt idx="343">
                  <c:v>1998</c:v>
                </c:pt>
                <c:pt idx="344">
                  <c:v>1998</c:v>
                </c:pt>
                <c:pt idx="345">
                  <c:v>1998</c:v>
                </c:pt>
                <c:pt idx="346">
                  <c:v>1998</c:v>
                </c:pt>
                <c:pt idx="347">
                  <c:v>1998</c:v>
                </c:pt>
                <c:pt idx="348">
                  <c:v>1998</c:v>
                </c:pt>
                <c:pt idx="349">
                  <c:v>1998</c:v>
                </c:pt>
                <c:pt idx="350">
                  <c:v>1998</c:v>
                </c:pt>
                <c:pt idx="351">
                  <c:v>1998</c:v>
                </c:pt>
                <c:pt idx="352">
                  <c:v>1998</c:v>
                </c:pt>
                <c:pt idx="353">
                  <c:v>1998</c:v>
                </c:pt>
                <c:pt idx="354">
                  <c:v>1998</c:v>
                </c:pt>
                <c:pt idx="355">
                  <c:v>1998</c:v>
                </c:pt>
                <c:pt idx="356">
                  <c:v>1998</c:v>
                </c:pt>
                <c:pt idx="357">
                  <c:v>1998</c:v>
                </c:pt>
                <c:pt idx="358">
                  <c:v>1998</c:v>
                </c:pt>
                <c:pt idx="359">
                  <c:v>1998</c:v>
                </c:pt>
                <c:pt idx="360">
                  <c:v>1998</c:v>
                </c:pt>
                <c:pt idx="361">
                  <c:v>1998</c:v>
                </c:pt>
                <c:pt idx="362">
                  <c:v>1998</c:v>
                </c:pt>
                <c:pt idx="363">
                  <c:v>1998</c:v>
                </c:pt>
                <c:pt idx="364">
                  <c:v>1998</c:v>
                </c:pt>
                <c:pt idx="365">
                  <c:v>1998</c:v>
                </c:pt>
                <c:pt idx="366">
                  <c:v>1998</c:v>
                </c:pt>
                <c:pt idx="367">
                  <c:v>1998</c:v>
                </c:pt>
                <c:pt idx="368">
                  <c:v>1998</c:v>
                </c:pt>
                <c:pt idx="369">
                  <c:v>1998</c:v>
                </c:pt>
                <c:pt idx="370">
                  <c:v>1998</c:v>
                </c:pt>
                <c:pt idx="371">
                  <c:v>1998</c:v>
                </c:pt>
                <c:pt idx="372">
                  <c:v>1998</c:v>
                </c:pt>
                <c:pt idx="373">
                  <c:v>1998</c:v>
                </c:pt>
                <c:pt idx="374">
                  <c:v>1998</c:v>
                </c:pt>
                <c:pt idx="375">
                  <c:v>1998</c:v>
                </c:pt>
                <c:pt idx="376">
                  <c:v>1998</c:v>
                </c:pt>
                <c:pt idx="377">
                  <c:v>1998</c:v>
                </c:pt>
                <c:pt idx="378">
                  <c:v>1998</c:v>
                </c:pt>
                <c:pt idx="379">
                  <c:v>1998</c:v>
                </c:pt>
                <c:pt idx="380">
                  <c:v>1998</c:v>
                </c:pt>
                <c:pt idx="381">
                  <c:v>1998</c:v>
                </c:pt>
                <c:pt idx="382">
                  <c:v>1998</c:v>
                </c:pt>
                <c:pt idx="383">
                  <c:v>1998</c:v>
                </c:pt>
                <c:pt idx="384">
                  <c:v>1998</c:v>
                </c:pt>
                <c:pt idx="385">
                  <c:v>1998</c:v>
                </c:pt>
                <c:pt idx="386">
                  <c:v>1998</c:v>
                </c:pt>
                <c:pt idx="387">
                  <c:v>1998</c:v>
                </c:pt>
                <c:pt idx="388">
                  <c:v>1998</c:v>
                </c:pt>
                <c:pt idx="389">
                  <c:v>1998</c:v>
                </c:pt>
                <c:pt idx="390">
                  <c:v>1998</c:v>
                </c:pt>
                <c:pt idx="391">
                  <c:v>1998</c:v>
                </c:pt>
                <c:pt idx="392">
                  <c:v>1998</c:v>
                </c:pt>
                <c:pt idx="393">
                  <c:v>1998</c:v>
                </c:pt>
                <c:pt idx="394">
                  <c:v>1998</c:v>
                </c:pt>
                <c:pt idx="395">
                  <c:v>1998</c:v>
                </c:pt>
                <c:pt idx="396">
                  <c:v>1998</c:v>
                </c:pt>
                <c:pt idx="397">
                  <c:v>1998</c:v>
                </c:pt>
                <c:pt idx="398">
                  <c:v>1998</c:v>
                </c:pt>
                <c:pt idx="399">
                  <c:v>1998</c:v>
                </c:pt>
                <c:pt idx="400">
                  <c:v>1998</c:v>
                </c:pt>
                <c:pt idx="401">
                  <c:v>1998</c:v>
                </c:pt>
                <c:pt idx="402">
                  <c:v>1998</c:v>
                </c:pt>
                <c:pt idx="403">
                  <c:v>1998</c:v>
                </c:pt>
                <c:pt idx="404">
                  <c:v>1998</c:v>
                </c:pt>
                <c:pt idx="405">
                  <c:v>1998</c:v>
                </c:pt>
                <c:pt idx="406">
                  <c:v>1998</c:v>
                </c:pt>
                <c:pt idx="407">
                  <c:v>1998</c:v>
                </c:pt>
                <c:pt idx="408">
                  <c:v>1998</c:v>
                </c:pt>
                <c:pt idx="409">
                  <c:v>1998</c:v>
                </c:pt>
                <c:pt idx="410">
                  <c:v>1998</c:v>
                </c:pt>
                <c:pt idx="411">
                  <c:v>1998</c:v>
                </c:pt>
                <c:pt idx="412">
                  <c:v>1998</c:v>
                </c:pt>
                <c:pt idx="413">
                  <c:v>1998</c:v>
                </c:pt>
                <c:pt idx="414">
                  <c:v>1998</c:v>
                </c:pt>
                <c:pt idx="415">
                  <c:v>1998</c:v>
                </c:pt>
                <c:pt idx="416">
                  <c:v>1998</c:v>
                </c:pt>
                <c:pt idx="417">
                  <c:v>1998</c:v>
                </c:pt>
                <c:pt idx="418">
                  <c:v>1998</c:v>
                </c:pt>
                <c:pt idx="419">
                  <c:v>1998</c:v>
                </c:pt>
                <c:pt idx="420">
                  <c:v>1998</c:v>
                </c:pt>
                <c:pt idx="421">
                  <c:v>1998</c:v>
                </c:pt>
                <c:pt idx="422">
                  <c:v>1998</c:v>
                </c:pt>
                <c:pt idx="423">
                  <c:v>1998</c:v>
                </c:pt>
                <c:pt idx="424">
                  <c:v>1998</c:v>
                </c:pt>
                <c:pt idx="425">
                  <c:v>1998</c:v>
                </c:pt>
                <c:pt idx="426">
                  <c:v>1998</c:v>
                </c:pt>
                <c:pt idx="427">
                  <c:v>1998</c:v>
                </c:pt>
                <c:pt idx="428">
                  <c:v>1998</c:v>
                </c:pt>
                <c:pt idx="429">
                  <c:v>1998</c:v>
                </c:pt>
                <c:pt idx="430">
                  <c:v>1998</c:v>
                </c:pt>
                <c:pt idx="431">
                  <c:v>1998</c:v>
                </c:pt>
                <c:pt idx="432">
                  <c:v>1999</c:v>
                </c:pt>
                <c:pt idx="433">
                  <c:v>1999</c:v>
                </c:pt>
                <c:pt idx="434">
                  <c:v>1999</c:v>
                </c:pt>
                <c:pt idx="435">
                  <c:v>1999</c:v>
                </c:pt>
                <c:pt idx="436">
                  <c:v>1999</c:v>
                </c:pt>
                <c:pt idx="437">
                  <c:v>1999</c:v>
                </c:pt>
                <c:pt idx="438">
                  <c:v>1999</c:v>
                </c:pt>
                <c:pt idx="439">
                  <c:v>1999</c:v>
                </c:pt>
                <c:pt idx="440">
                  <c:v>1999</c:v>
                </c:pt>
                <c:pt idx="441">
                  <c:v>1999</c:v>
                </c:pt>
                <c:pt idx="442">
                  <c:v>1999</c:v>
                </c:pt>
                <c:pt idx="443">
                  <c:v>1999</c:v>
                </c:pt>
                <c:pt idx="444">
                  <c:v>1999</c:v>
                </c:pt>
                <c:pt idx="445">
                  <c:v>1999</c:v>
                </c:pt>
                <c:pt idx="446">
                  <c:v>1999</c:v>
                </c:pt>
                <c:pt idx="447">
                  <c:v>1999</c:v>
                </c:pt>
                <c:pt idx="448">
                  <c:v>1999</c:v>
                </c:pt>
                <c:pt idx="449">
                  <c:v>1999</c:v>
                </c:pt>
                <c:pt idx="450">
                  <c:v>1999</c:v>
                </c:pt>
                <c:pt idx="451">
                  <c:v>1999</c:v>
                </c:pt>
                <c:pt idx="452">
                  <c:v>1999</c:v>
                </c:pt>
                <c:pt idx="453">
                  <c:v>1999</c:v>
                </c:pt>
                <c:pt idx="454">
                  <c:v>1999</c:v>
                </c:pt>
                <c:pt idx="455">
                  <c:v>1999</c:v>
                </c:pt>
                <c:pt idx="456">
                  <c:v>1999</c:v>
                </c:pt>
                <c:pt idx="457">
                  <c:v>1999</c:v>
                </c:pt>
                <c:pt idx="458">
                  <c:v>1999</c:v>
                </c:pt>
                <c:pt idx="459">
                  <c:v>1999</c:v>
                </c:pt>
                <c:pt idx="460">
                  <c:v>1999</c:v>
                </c:pt>
                <c:pt idx="461">
                  <c:v>1999</c:v>
                </c:pt>
                <c:pt idx="462">
                  <c:v>1999</c:v>
                </c:pt>
                <c:pt idx="463">
                  <c:v>1999</c:v>
                </c:pt>
                <c:pt idx="464">
                  <c:v>1999</c:v>
                </c:pt>
                <c:pt idx="465">
                  <c:v>1999</c:v>
                </c:pt>
                <c:pt idx="466">
                  <c:v>1999</c:v>
                </c:pt>
                <c:pt idx="467">
                  <c:v>1999</c:v>
                </c:pt>
                <c:pt idx="468">
                  <c:v>1999</c:v>
                </c:pt>
                <c:pt idx="469">
                  <c:v>1999</c:v>
                </c:pt>
                <c:pt idx="470">
                  <c:v>1999</c:v>
                </c:pt>
                <c:pt idx="471">
                  <c:v>1999</c:v>
                </c:pt>
                <c:pt idx="472">
                  <c:v>1999</c:v>
                </c:pt>
                <c:pt idx="473">
                  <c:v>1999</c:v>
                </c:pt>
                <c:pt idx="474">
                  <c:v>1999</c:v>
                </c:pt>
                <c:pt idx="475">
                  <c:v>1999</c:v>
                </c:pt>
                <c:pt idx="476">
                  <c:v>1999</c:v>
                </c:pt>
                <c:pt idx="477">
                  <c:v>1999</c:v>
                </c:pt>
                <c:pt idx="478">
                  <c:v>1999</c:v>
                </c:pt>
                <c:pt idx="479">
                  <c:v>1999</c:v>
                </c:pt>
                <c:pt idx="480">
                  <c:v>1999</c:v>
                </c:pt>
                <c:pt idx="481">
                  <c:v>1999</c:v>
                </c:pt>
                <c:pt idx="482">
                  <c:v>1999</c:v>
                </c:pt>
                <c:pt idx="483">
                  <c:v>1999</c:v>
                </c:pt>
                <c:pt idx="484">
                  <c:v>1999</c:v>
                </c:pt>
                <c:pt idx="485">
                  <c:v>1999</c:v>
                </c:pt>
                <c:pt idx="486">
                  <c:v>1999</c:v>
                </c:pt>
                <c:pt idx="487">
                  <c:v>1999</c:v>
                </c:pt>
                <c:pt idx="488">
                  <c:v>1999</c:v>
                </c:pt>
                <c:pt idx="489">
                  <c:v>1999</c:v>
                </c:pt>
                <c:pt idx="490">
                  <c:v>1999</c:v>
                </c:pt>
                <c:pt idx="491">
                  <c:v>1999</c:v>
                </c:pt>
                <c:pt idx="492">
                  <c:v>1999</c:v>
                </c:pt>
                <c:pt idx="493">
                  <c:v>1999</c:v>
                </c:pt>
                <c:pt idx="494">
                  <c:v>1999</c:v>
                </c:pt>
                <c:pt idx="495">
                  <c:v>1999</c:v>
                </c:pt>
                <c:pt idx="496">
                  <c:v>1999</c:v>
                </c:pt>
                <c:pt idx="497">
                  <c:v>1999</c:v>
                </c:pt>
                <c:pt idx="498">
                  <c:v>1999</c:v>
                </c:pt>
                <c:pt idx="499">
                  <c:v>1999</c:v>
                </c:pt>
                <c:pt idx="500">
                  <c:v>1999</c:v>
                </c:pt>
                <c:pt idx="501">
                  <c:v>1999</c:v>
                </c:pt>
                <c:pt idx="502">
                  <c:v>1999</c:v>
                </c:pt>
                <c:pt idx="503">
                  <c:v>1999</c:v>
                </c:pt>
                <c:pt idx="504">
                  <c:v>1999</c:v>
                </c:pt>
                <c:pt idx="505">
                  <c:v>1999</c:v>
                </c:pt>
                <c:pt idx="506">
                  <c:v>1999</c:v>
                </c:pt>
                <c:pt idx="507">
                  <c:v>1999</c:v>
                </c:pt>
                <c:pt idx="508">
                  <c:v>1999</c:v>
                </c:pt>
                <c:pt idx="509">
                  <c:v>1999</c:v>
                </c:pt>
                <c:pt idx="510">
                  <c:v>1999</c:v>
                </c:pt>
                <c:pt idx="511">
                  <c:v>1999</c:v>
                </c:pt>
                <c:pt idx="512">
                  <c:v>1999</c:v>
                </c:pt>
                <c:pt idx="513">
                  <c:v>1999</c:v>
                </c:pt>
                <c:pt idx="514">
                  <c:v>1999</c:v>
                </c:pt>
                <c:pt idx="515">
                  <c:v>1999</c:v>
                </c:pt>
                <c:pt idx="516">
                  <c:v>1999</c:v>
                </c:pt>
                <c:pt idx="517">
                  <c:v>1999</c:v>
                </c:pt>
                <c:pt idx="518">
                  <c:v>1999</c:v>
                </c:pt>
                <c:pt idx="519">
                  <c:v>1999</c:v>
                </c:pt>
                <c:pt idx="520">
                  <c:v>1999</c:v>
                </c:pt>
                <c:pt idx="521">
                  <c:v>1999</c:v>
                </c:pt>
                <c:pt idx="522">
                  <c:v>1999</c:v>
                </c:pt>
                <c:pt idx="523">
                  <c:v>1999</c:v>
                </c:pt>
                <c:pt idx="524">
                  <c:v>1999</c:v>
                </c:pt>
                <c:pt idx="525">
                  <c:v>1999</c:v>
                </c:pt>
                <c:pt idx="526">
                  <c:v>1999</c:v>
                </c:pt>
                <c:pt idx="527">
                  <c:v>1999</c:v>
                </c:pt>
                <c:pt idx="528">
                  <c:v>1999</c:v>
                </c:pt>
                <c:pt idx="529">
                  <c:v>1999</c:v>
                </c:pt>
                <c:pt idx="530">
                  <c:v>1999</c:v>
                </c:pt>
                <c:pt idx="531">
                  <c:v>1999</c:v>
                </c:pt>
                <c:pt idx="532">
                  <c:v>1999</c:v>
                </c:pt>
                <c:pt idx="533">
                  <c:v>1999</c:v>
                </c:pt>
                <c:pt idx="534">
                  <c:v>1999</c:v>
                </c:pt>
                <c:pt idx="535">
                  <c:v>1999</c:v>
                </c:pt>
                <c:pt idx="536">
                  <c:v>1999</c:v>
                </c:pt>
                <c:pt idx="537">
                  <c:v>1999</c:v>
                </c:pt>
                <c:pt idx="538">
                  <c:v>1999</c:v>
                </c:pt>
                <c:pt idx="539">
                  <c:v>1999</c:v>
                </c:pt>
                <c:pt idx="540">
                  <c:v>1999</c:v>
                </c:pt>
                <c:pt idx="541">
                  <c:v>1999</c:v>
                </c:pt>
                <c:pt idx="542">
                  <c:v>1999</c:v>
                </c:pt>
                <c:pt idx="543">
                  <c:v>1999</c:v>
                </c:pt>
                <c:pt idx="544">
                  <c:v>1999</c:v>
                </c:pt>
                <c:pt idx="545">
                  <c:v>1999</c:v>
                </c:pt>
                <c:pt idx="546">
                  <c:v>1999</c:v>
                </c:pt>
                <c:pt idx="547">
                  <c:v>1999</c:v>
                </c:pt>
                <c:pt idx="548">
                  <c:v>1999</c:v>
                </c:pt>
                <c:pt idx="549">
                  <c:v>1999</c:v>
                </c:pt>
                <c:pt idx="550">
                  <c:v>1999</c:v>
                </c:pt>
                <c:pt idx="551">
                  <c:v>1999</c:v>
                </c:pt>
                <c:pt idx="552">
                  <c:v>1999</c:v>
                </c:pt>
                <c:pt idx="553">
                  <c:v>1999</c:v>
                </c:pt>
                <c:pt idx="554">
                  <c:v>1999</c:v>
                </c:pt>
                <c:pt idx="555">
                  <c:v>1999</c:v>
                </c:pt>
                <c:pt idx="556">
                  <c:v>1999</c:v>
                </c:pt>
                <c:pt idx="557">
                  <c:v>1999</c:v>
                </c:pt>
                <c:pt idx="558">
                  <c:v>1999</c:v>
                </c:pt>
                <c:pt idx="559">
                  <c:v>1999</c:v>
                </c:pt>
                <c:pt idx="560">
                  <c:v>1999</c:v>
                </c:pt>
                <c:pt idx="561">
                  <c:v>1999</c:v>
                </c:pt>
                <c:pt idx="562">
                  <c:v>1999</c:v>
                </c:pt>
                <c:pt idx="563">
                  <c:v>1999</c:v>
                </c:pt>
                <c:pt idx="564">
                  <c:v>1999</c:v>
                </c:pt>
                <c:pt idx="565">
                  <c:v>1999</c:v>
                </c:pt>
                <c:pt idx="566">
                  <c:v>1999</c:v>
                </c:pt>
                <c:pt idx="567">
                  <c:v>1999</c:v>
                </c:pt>
                <c:pt idx="568">
                  <c:v>1999</c:v>
                </c:pt>
                <c:pt idx="569">
                  <c:v>1999</c:v>
                </c:pt>
                <c:pt idx="570">
                  <c:v>1999</c:v>
                </c:pt>
                <c:pt idx="571">
                  <c:v>1999</c:v>
                </c:pt>
                <c:pt idx="572">
                  <c:v>1999</c:v>
                </c:pt>
                <c:pt idx="573">
                  <c:v>1999</c:v>
                </c:pt>
                <c:pt idx="574">
                  <c:v>1999</c:v>
                </c:pt>
                <c:pt idx="575">
                  <c:v>1999</c:v>
                </c:pt>
                <c:pt idx="576">
                  <c:v>2000</c:v>
                </c:pt>
                <c:pt idx="577">
                  <c:v>2000</c:v>
                </c:pt>
                <c:pt idx="578">
                  <c:v>2000</c:v>
                </c:pt>
                <c:pt idx="579">
                  <c:v>2000</c:v>
                </c:pt>
                <c:pt idx="580">
                  <c:v>2000</c:v>
                </c:pt>
                <c:pt idx="581">
                  <c:v>2000</c:v>
                </c:pt>
                <c:pt idx="582">
                  <c:v>2000</c:v>
                </c:pt>
                <c:pt idx="583">
                  <c:v>2000</c:v>
                </c:pt>
                <c:pt idx="584">
                  <c:v>2000</c:v>
                </c:pt>
                <c:pt idx="585">
                  <c:v>2000</c:v>
                </c:pt>
                <c:pt idx="586">
                  <c:v>2000</c:v>
                </c:pt>
                <c:pt idx="587">
                  <c:v>2000</c:v>
                </c:pt>
                <c:pt idx="588">
                  <c:v>2000</c:v>
                </c:pt>
                <c:pt idx="589">
                  <c:v>2000</c:v>
                </c:pt>
                <c:pt idx="590">
                  <c:v>2000</c:v>
                </c:pt>
                <c:pt idx="591">
                  <c:v>2000</c:v>
                </c:pt>
                <c:pt idx="592">
                  <c:v>2000</c:v>
                </c:pt>
                <c:pt idx="593">
                  <c:v>2000</c:v>
                </c:pt>
                <c:pt idx="594">
                  <c:v>2000</c:v>
                </c:pt>
                <c:pt idx="595">
                  <c:v>2000</c:v>
                </c:pt>
                <c:pt idx="596">
                  <c:v>2000</c:v>
                </c:pt>
                <c:pt idx="597">
                  <c:v>2000</c:v>
                </c:pt>
                <c:pt idx="598">
                  <c:v>2000</c:v>
                </c:pt>
                <c:pt idx="599">
                  <c:v>2000</c:v>
                </c:pt>
                <c:pt idx="600">
                  <c:v>2000</c:v>
                </c:pt>
                <c:pt idx="601">
                  <c:v>2000</c:v>
                </c:pt>
                <c:pt idx="602">
                  <c:v>2000</c:v>
                </c:pt>
                <c:pt idx="603">
                  <c:v>2000</c:v>
                </c:pt>
                <c:pt idx="604">
                  <c:v>2000</c:v>
                </c:pt>
                <c:pt idx="605">
                  <c:v>2000</c:v>
                </c:pt>
                <c:pt idx="606">
                  <c:v>2000</c:v>
                </c:pt>
                <c:pt idx="607">
                  <c:v>2000</c:v>
                </c:pt>
                <c:pt idx="608">
                  <c:v>2000</c:v>
                </c:pt>
                <c:pt idx="609">
                  <c:v>2000</c:v>
                </c:pt>
                <c:pt idx="610">
                  <c:v>2000</c:v>
                </c:pt>
                <c:pt idx="611">
                  <c:v>2000</c:v>
                </c:pt>
                <c:pt idx="612">
                  <c:v>2000</c:v>
                </c:pt>
                <c:pt idx="613">
                  <c:v>2000</c:v>
                </c:pt>
                <c:pt idx="614">
                  <c:v>2000</c:v>
                </c:pt>
                <c:pt idx="615">
                  <c:v>2000</c:v>
                </c:pt>
                <c:pt idx="616">
                  <c:v>2000</c:v>
                </c:pt>
                <c:pt idx="617">
                  <c:v>2000</c:v>
                </c:pt>
                <c:pt idx="618">
                  <c:v>2000</c:v>
                </c:pt>
                <c:pt idx="619">
                  <c:v>2000</c:v>
                </c:pt>
                <c:pt idx="620">
                  <c:v>2000</c:v>
                </c:pt>
                <c:pt idx="621">
                  <c:v>2000</c:v>
                </c:pt>
                <c:pt idx="622">
                  <c:v>2000</c:v>
                </c:pt>
                <c:pt idx="623">
                  <c:v>2000</c:v>
                </c:pt>
                <c:pt idx="624">
                  <c:v>2000</c:v>
                </c:pt>
                <c:pt idx="625">
                  <c:v>2000</c:v>
                </c:pt>
                <c:pt idx="626">
                  <c:v>2000</c:v>
                </c:pt>
                <c:pt idx="627">
                  <c:v>2000</c:v>
                </c:pt>
                <c:pt idx="628">
                  <c:v>2000</c:v>
                </c:pt>
                <c:pt idx="629">
                  <c:v>2000</c:v>
                </c:pt>
                <c:pt idx="630">
                  <c:v>2000</c:v>
                </c:pt>
                <c:pt idx="631">
                  <c:v>2000</c:v>
                </c:pt>
                <c:pt idx="632">
                  <c:v>2000</c:v>
                </c:pt>
                <c:pt idx="633">
                  <c:v>2000</c:v>
                </c:pt>
                <c:pt idx="634">
                  <c:v>2000</c:v>
                </c:pt>
                <c:pt idx="635">
                  <c:v>2000</c:v>
                </c:pt>
                <c:pt idx="636">
                  <c:v>2000</c:v>
                </c:pt>
                <c:pt idx="637">
                  <c:v>2000</c:v>
                </c:pt>
                <c:pt idx="638">
                  <c:v>2000</c:v>
                </c:pt>
                <c:pt idx="639">
                  <c:v>2000</c:v>
                </c:pt>
                <c:pt idx="640">
                  <c:v>2000</c:v>
                </c:pt>
                <c:pt idx="641">
                  <c:v>2000</c:v>
                </c:pt>
                <c:pt idx="642">
                  <c:v>2000</c:v>
                </c:pt>
                <c:pt idx="643">
                  <c:v>2000</c:v>
                </c:pt>
                <c:pt idx="644">
                  <c:v>2000</c:v>
                </c:pt>
                <c:pt idx="645">
                  <c:v>2000</c:v>
                </c:pt>
                <c:pt idx="646">
                  <c:v>2000</c:v>
                </c:pt>
                <c:pt idx="647">
                  <c:v>2000</c:v>
                </c:pt>
                <c:pt idx="648">
                  <c:v>2000</c:v>
                </c:pt>
                <c:pt idx="649">
                  <c:v>2000</c:v>
                </c:pt>
                <c:pt idx="650">
                  <c:v>2000</c:v>
                </c:pt>
                <c:pt idx="651">
                  <c:v>2000</c:v>
                </c:pt>
                <c:pt idx="652">
                  <c:v>2000</c:v>
                </c:pt>
                <c:pt idx="653">
                  <c:v>2000</c:v>
                </c:pt>
                <c:pt idx="654">
                  <c:v>2000</c:v>
                </c:pt>
                <c:pt idx="655">
                  <c:v>2000</c:v>
                </c:pt>
                <c:pt idx="656">
                  <c:v>2000</c:v>
                </c:pt>
                <c:pt idx="657">
                  <c:v>2000</c:v>
                </c:pt>
                <c:pt idx="658">
                  <c:v>2000</c:v>
                </c:pt>
                <c:pt idx="659">
                  <c:v>2000</c:v>
                </c:pt>
                <c:pt idx="660">
                  <c:v>2000</c:v>
                </c:pt>
                <c:pt idx="661">
                  <c:v>2000</c:v>
                </c:pt>
                <c:pt idx="662">
                  <c:v>2000</c:v>
                </c:pt>
                <c:pt idx="663">
                  <c:v>2000</c:v>
                </c:pt>
                <c:pt idx="664">
                  <c:v>2000</c:v>
                </c:pt>
                <c:pt idx="665">
                  <c:v>2000</c:v>
                </c:pt>
                <c:pt idx="666">
                  <c:v>2000</c:v>
                </c:pt>
                <c:pt idx="667">
                  <c:v>2000</c:v>
                </c:pt>
                <c:pt idx="668">
                  <c:v>2000</c:v>
                </c:pt>
                <c:pt idx="669">
                  <c:v>2000</c:v>
                </c:pt>
                <c:pt idx="670">
                  <c:v>2000</c:v>
                </c:pt>
                <c:pt idx="671">
                  <c:v>2000</c:v>
                </c:pt>
                <c:pt idx="672">
                  <c:v>2000</c:v>
                </c:pt>
                <c:pt idx="673">
                  <c:v>2000</c:v>
                </c:pt>
                <c:pt idx="674">
                  <c:v>2000</c:v>
                </c:pt>
                <c:pt idx="675">
                  <c:v>2000</c:v>
                </c:pt>
                <c:pt idx="676">
                  <c:v>2000</c:v>
                </c:pt>
                <c:pt idx="677">
                  <c:v>2000</c:v>
                </c:pt>
                <c:pt idx="678">
                  <c:v>2000</c:v>
                </c:pt>
                <c:pt idx="679">
                  <c:v>2000</c:v>
                </c:pt>
                <c:pt idx="680">
                  <c:v>2000</c:v>
                </c:pt>
                <c:pt idx="681">
                  <c:v>2000</c:v>
                </c:pt>
                <c:pt idx="682">
                  <c:v>2000</c:v>
                </c:pt>
                <c:pt idx="683">
                  <c:v>2000</c:v>
                </c:pt>
                <c:pt idx="684">
                  <c:v>2000</c:v>
                </c:pt>
                <c:pt idx="685">
                  <c:v>2000</c:v>
                </c:pt>
                <c:pt idx="686">
                  <c:v>2000</c:v>
                </c:pt>
                <c:pt idx="687">
                  <c:v>2000</c:v>
                </c:pt>
                <c:pt idx="688">
                  <c:v>2000</c:v>
                </c:pt>
                <c:pt idx="689">
                  <c:v>2000</c:v>
                </c:pt>
                <c:pt idx="690">
                  <c:v>2000</c:v>
                </c:pt>
                <c:pt idx="691">
                  <c:v>2000</c:v>
                </c:pt>
                <c:pt idx="692">
                  <c:v>2000</c:v>
                </c:pt>
                <c:pt idx="693">
                  <c:v>2000</c:v>
                </c:pt>
                <c:pt idx="694">
                  <c:v>2000</c:v>
                </c:pt>
                <c:pt idx="695">
                  <c:v>2000</c:v>
                </c:pt>
                <c:pt idx="696">
                  <c:v>2000</c:v>
                </c:pt>
                <c:pt idx="697">
                  <c:v>2000</c:v>
                </c:pt>
                <c:pt idx="698">
                  <c:v>2000</c:v>
                </c:pt>
                <c:pt idx="699">
                  <c:v>2000</c:v>
                </c:pt>
                <c:pt idx="700">
                  <c:v>2000</c:v>
                </c:pt>
                <c:pt idx="701">
                  <c:v>2000</c:v>
                </c:pt>
                <c:pt idx="702">
                  <c:v>2000</c:v>
                </c:pt>
                <c:pt idx="703">
                  <c:v>2000</c:v>
                </c:pt>
                <c:pt idx="704">
                  <c:v>2000</c:v>
                </c:pt>
                <c:pt idx="705">
                  <c:v>2000</c:v>
                </c:pt>
                <c:pt idx="706">
                  <c:v>2000</c:v>
                </c:pt>
                <c:pt idx="707">
                  <c:v>2000</c:v>
                </c:pt>
                <c:pt idx="708">
                  <c:v>2000</c:v>
                </c:pt>
                <c:pt idx="709">
                  <c:v>2000</c:v>
                </c:pt>
                <c:pt idx="710">
                  <c:v>2000</c:v>
                </c:pt>
                <c:pt idx="711">
                  <c:v>2000</c:v>
                </c:pt>
                <c:pt idx="712">
                  <c:v>2000</c:v>
                </c:pt>
                <c:pt idx="713">
                  <c:v>2000</c:v>
                </c:pt>
                <c:pt idx="714">
                  <c:v>2000</c:v>
                </c:pt>
                <c:pt idx="715">
                  <c:v>2000</c:v>
                </c:pt>
                <c:pt idx="716">
                  <c:v>2000</c:v>
                </c:pt>
                <c:pt idx="717">
                  <c:v>2000</c:v>
                </c:pt>
                <c:pt idx="718">
                  <c:v>2000</c:v>
                </c:pt>
                <c:pt idx="719">
                  <c:v>2000</c:v>
                </c:pt>
                <c:pt idx="720">
                  <c:v>2001</c:v>
                </c:pt>
                <c:pt idx="721">
                  <c:v>2001</c:v>
                </c:pt>
                <c:pt idx="722">
                  <c:v>2001</c:v>
                </c:pt>
                <c:pt idx="723">
                  <c:v>2001</c:v>
                </c:pt>
                <c:pt idx="724">
                  <c:v>2001</c:v>
                </c:pt>
                <c:pt idx="725">
                  <c:v>2001</c:v>
                </c:pt>
                <c:pt idx="726">
                  <c:v>2001</c:v>
                </c:pt>
                <c:pt idx="727">
                  <c:v>2001</c:v>
                </c:pt>
                <c:pt idx="728">
                  <c:v>2001</c:v>
                </c:pt>
                <c:pt idx="729">
                  <c:v>2001</c:v>
                </c:pt>
                <c:pt idx="730">
                  <c:v>2001</c:v>
                </c:pt>
                <c:pt idx="731">
                  <c:v>2001</c:v>
                </c:pt>
                <c:pt idx="732">
                  <c:v>2001</c:v>
                </c:pt>
                <c:pt idx="733">
                  <c:v>2001</c:v>
                </c:pt>
                <c:pt idx="734">
                  <c:v>2001</c:v>
                </c:pt>
                <c:pt idx="735">
                  <c:v>2001</c:v>
                </c:pt>
                <c:pt idx="736">
                  <c:v>2001</c:v>
                </c:pt>
                <c:pt idx="737">
                  <c:v>2001</c:v>
                </c:pt>
                <c:pt idx="738">
                  <c:v>2001</c:v>
                </c:pt>
                <c:pt idx="739">
                  <c:v>2001</c:v>
                </c:pt>
                <c:pt idx="740">
                  <c:v>2001</c:v>
                </c:pt>
                <c:pt idx="741">
                  <c:v>2001</c:v>
                </c:pt>
                <c:pt idx="742">
                  <c:v>2001</c:v>
                </c:pt>
                <c:pt idx="743">
                  <c:v>2001</c:v>
                </c:pt>
                <c:pt idx="744">
                  <c:v>2001</c:v>
                </c:pt>
                <c:pt idx="745">
                  <c:v>2001</c:v>
                </c:pt>
                <c:pt idx="746">
                  <c:v>2001</c:v>
                </c:pt>
                <c:pt idx="747">
                  <c:v>2001</c:v>
                </c:pt>
                <c:pt idx="748">
                  <c:v>2001</c:v>
                </c:pt>
                <c:pt idx="749">
                  <c:v>2001</c:v>
                </c:pt>
                <c:pt idx="750">
                  <c:v>2001</c:v>
                </c:pt>
                <c:pt idx="751">
                  <c:v>2001</c:v>
                </c:pt>
                <c:pt idx="752">
                  <c:v>2001</c:v>
                </c:pt>
                <c:pt idx="753">
                  <c:v>2001</c:v>
                </c:pt>
                <c:pt idx="754">
                  <c:v>2001</c:v>
                </c:pt>
                <c:pt idx="755">
                  <c:v>2001</c:v>
                </c:pt>
                <c:pt idx="756">
                  <c:v>2001</c:v>
                </c:pt>
                <c:pt idx="757">
                  <c:v>2001</c:v>
                </c:pt>
                <c:pt idx="758">
                  <c:v>2001</c:v>
                </c:pt>
                <c:pt idx="759">
                  <c:v>2001</c:v>
                </c:pt>
                <c:pt idx="760">
                  <c:v>2001</c:v>
                </c:pt>
                <c:pt idx="761">
                  <c:v>2001</c:v>
                </c:pt>
                <c:pt idx="762">
                  <c:v>2001</c:v>
                </c:pt>
                <c:pt idx="763">
                  <c:v>2001</c:v>
                </c:pt>
                <c:pt idx="764">
                  <c:v>2001</c:v>
                </c:pt>
                <c:pt idx="765">
                  <c:v>2001</c:v>
                </c:pt>
                <c:pt idx="766">
                  <c:v>2001</c:v>
                </c:pt>
                <c:pt idx="767">
                  <c:v>2001</c:v>
                </c:pt>
                <c:pt idx="768">
                  <c:v>2001</c:v>
                </c:pt>
                <c:pt idx="769">
                  <c:v>2001</c:v>
                </c:pt>
                <c:pt idx="770">
                  <c:v>2001</c:v>
                </c:pt>
                <c:pt idx="771">
                  <c:v>2001</c:v>
                </c:pt>
                <c:pt idx="772">
                  <c:v>2001</c:v>
                </c:pt>
                <c:pt idx="773">
                  <c:v>2001</c:v>
                </c:pt>
                <c:pt idx="774">
                  <c:v>2001</c:v>
                </c:pt>
                <c:pt idx="775">
                  <c:v>2001</c:v>
                </c:pt>
                <c:pt idx="776">
                  <c:v>2001</c:v>
                </c:pt>
                <c:pt idx="777">
                  <c:v>2001</c:v>
                </c:pt>
                <c:pt idx="778">
                  <c:v>2001</c:v>
                </c:pt>
                <c:pt idx="779">
                  <c:v>2001</c:v>
                </c:pt>
                <c:pt idx="780">
                  <c:v>2001</c:v>
                </c:pt>
                <c:pt idx="781">
                  <c:v>2001</c:v>
                </c:pt>
                <c:pt idx="782">
                  <c:v>2001</c:v>
                </c:pt>
                <c:pt idx="783">
                  <c:v>2001</c:v>
                </c:pt>
                <c:pt idx="784">
                  <c:v>2001</c:v>
                </c:pt>
                <c:pt idx="785">
                  <c:v>2001</c:v>
                </c:pt>
                <c:pt idx="786">
                  <c:v>2001</c:v>
                </c:pt>
                <c:pt idx="787">
                  <c:v>2001</c:v>
                </c:pt>
                <c:pt idx="788">
                  <c:v>2001</c:v>
                </c:pt>
                <c:pt idx="789">
                  <c:v>2001</c:v>
                </c:pt>
                <c:pt idx="790">
                  <c:v>2001</c:v>
                </c:pt>
                <c:pt idx="791">
                  <c:v>2001</c:v>
                </c:pt>
                <c:pt idx="792">
                  <c:v>2001</c:v>
                </c:pt>
                <c:pt idx="793">
                  <c:v>2001</c:v>
                </c:pt>
                <c:pt idx="794">
                  <c:v>2001</c:v>
                </c:pt>
                <c:pt idx="795">
                  <c:v>2001</c:v>
                </c:pt>
                <c:pt idx="796">
                  <c:v>2001</c:v>
                </c:pt>
                <c:pt idx="797">
                  <c:v>2001</c:v>
                </c:pt>
                <c:pt idx="798">
                  <c:v>2001</c:v>
                </c:pt>
                <c:pt idx="799">
                  <c:v>2001</c:v>
                </c:pt>
                <c:pt idx="800">
                  <c:v>2001</c:v>
                </c:pt>
                <c:pt idx="801">
                  <c:v>2001</c:v>
                </c:pt>
                <c:pt idx="802">
                  <c:v>2001</c:v>
                </c:pt>
                <c:pt idx="803">
                  <c:v>2001</c:v>
                </c:pt>
                <c:pt idx="804">
                  <c:v>2001</c:v>
                </c:pt>
                <c:pt idx="805">
                  <c:v>2001</c:v>
                </c:pt>
                <c:pt idx="806">
                  <c:v>2001</c:v>
                </c:pt>
                <c:pt idx="807">
                  <c:v>2001</c:v>
                </c:pt>
                <c:pt idx="808">
                  <c:v>2001</c:v>
                </c:pt>
                <c:pt idx="809">
                  <c:v>2001</c:v>
                </c:pt>
                <c:pt idx="810">
                  <c:v>2001</c:v>
                </c:pt>
                <c:pt idx="811">
                  <c:v>2001</c:v>
                </c:pt>
                <c:pt idx="812">
                  <c:v>2001</c:v>
                </c:pt>
                <c:pt idx="813">
                  <c:v>2001</c:v>
                </c:pt>
                <c:pt idx="814">
                  <c:v>2001</c:v>
                </c:pt>
                <c:pt idx="815">
                  <c:v>2001</c:v>
                </c:pt>
                <c:pt idx="816">
                  <c:v>2001</c:v>
                </c:pt>
                <c:pt idx="817">
                  <c:v>2001</c:v>
                </c:pt>
                <c:pt idx="818">
                  <c:v>2001</c:v>
                </c:pt>
                <c:pt idx="819">
                  <c:v>2001</c:v>
                </c:pt>
                <c:pt idx="820">
                  <c:v>2001</c:v>
                </c:pt>
                <c:pt idx="821">
                  <c:v>2001</c:v>
                </c:pt>
                <c:pt idx="822">
                  <c:v>2001</c:v>
                </c:pt>
                <c:pt idx="823">
                  <c:v>2001</c:v>
                </c:pt>
                <c:pt idx="824">
                  <c:v>2001</c:v>
                </c:pt>
                <c:pt idx="825">
                  <c:v>2001</c:v>
                </c:pt>
                <c:pt idx="826">
                  <c:v>2001</c:v>
                </c:pt>
                <c:pt idx="827">
                  <c:v>2001</c:v>
                </c:pt>
                <c:pt idx="828">
                  <c:v>2001</c:v>
                </c:pt>
                <c:pt idx="829">
                  <c:v>2001</c:v>
                </c:pt>
                <c:pt idx="830">
                  <c:v>2001</c:v>
                </c:pt>
                <c:pt idx="831">
                  <c:v>2001</c:v>
                </c:pt>
                <c:pt idx="832">
                  <c:v>2001</c:v>
                </c:pt>
                <c:pt idx="833">
                  <c:v>2001</c:v>
                </c:pt>
                <c:pt idx="834">
                  <c:v>2001</c:v>
                </c:pt>
                <c:pt idx="835">
                  <c:v>2001</c:v>
                </c:pt>
                <c:pt idx="836">
                  <c:v>2001</c:v>
                </c:pt>
                <c:pt idx="837">
                  <c:v>2001</c:v>
                </c:pt>
                <c:pt idx="838">
                  <c:v>2001</c:v>
                </c:pt>
                <c:pt idx="839">
                  <c:v>2001</c:v>
                </c:pt>
                <c:pt idx="840">
                  <c:v>2001</c:v>
                </c:pt>
                <c:pt idx="841">
                  <c:v>2001</c:v>
                </c:pt>
                <c:pt idx="842">
                  <c:v>2001</c:v>
                </c:pt>
                <c:pt idx="843">
                  <c:v>2001</c:v>
                </c:pt>
                <c:pt idx="844">
                  <c:v>2001</c:v>
                </c:pt>
                <c:pt idx="845">
                  <c:v>2001</c:v>
                </c:pt>
                <c:pt idx="846">
                  <c:v>2001</c:v>
                </c:pt>
                <c:pt idx="847">
                  <c:v>2001</c:v>
                </c:pt>
                <c:pt idx="848">
                  <c:v>2001</c:v>
                </c:pt>
                <c:pt idx="849">
                  <c:v>2001</c:v>
                </c:pt>
                <c:pt idx="850">
                  <c:v>2001</c:v>
                </c:pt>
                <c:pt idx="851">
                  <c:v>2001</c:v>
                </c:pt>
                <c:pt idx="852">
                  <c:v>2001</c:v>
                </c:pt>
                <c:pt idx="853">
                  <c:v>2001</c:v>
                </c:pt>
                <c:pt idx="854">
                  <c:v>2001</c:v>
                </c:pt>
                <c:pt idx="855">
                  <c:v>2001</c:v>
                </c:pt>
                <c:pt idx="856">
                  <c:v>2001</c:v>
                </c:pt>
                <c:pt idx="857">
                  <c:v>2001</c:v>
                </c:pt>
                <c:pt idx="858">
                  <c:v>2001</c:v>
                </c:pt>
                <c:pt idx="859">
                  <c:v>2001</c:v>
                </c:pt>
                <c:pt idx="860">
                  <c:v>2001</c:v>
                </c:pt>
                <c:pt idx="861">
                  <c:v>2001</c:v>
                </c:pt>
                <c:pt idx="862">
                  <c:v>2001</c:v>
                </c:pt>
                <c:pt idx="863">
                  <c:v>2001</c:v>
                </c:pt>
                <c:pt idx="864">
                  <c:v>2002</c:v>
                </c:pt>
                <c:pt idx="865">
                  <c:v>2002</c:v>
                </c:pt>
                <c:pt idx="866">
                  <c:v>2002</c:v>
                </c:pt>
                <c:pt idx="867">
                  <c:v>2002</c:v>
                </c:pt>
                <c:pt idx="868">
                  <c:v>2002</c:v>
                </c:pt>
                <c:pt idx="869">
                  <c:v>2002</c:v>
                </c:pt>
                <c:pt idx="870">
                  <c:v>2002</c:v>
                </c:pt>
                <c:pt idx="871">
                  <c:v>2002</c:v>
                </c:pt>
                <c:pt idx="872">
                  <c:v>2002</c:v>
                </c:pt>
                <c:pt idx="873">
                  <c:v>2002</c:v>
                </c:pt>
                <c:pt idx="874">
                  <c:v>2002</c:v>
                </c:pt>
                <c:pt idx="875">
                  <c:v>2002</c:v>
                </c:pt>
                <c:pt idx="876">
                  <c:v>2002</c:v>
                </c:pt>
                <c:pt idx="877">
                  <c:v>2002</c:v>
                </c:pt>
                <c:pt idx="878">
                  <c:v>2002</c:v>
                </c:pt>
                <c:pt idx="879">
                  <c:v>2002</c:v>
                </c:pt>
                <c:pt idx="880">
                  <c:v>2002</c:v>
                </c:pt>
                <c:pt idx="881">
                  <c:v>2002</c:v>
                </c:pt>
                <c:pt idx="882">
                  <c:v>2002</c:v>
                </c:pt>
                <c:pt idx="883">
                  <c:v>2002</c:v>
                </c:pt>
                <c:pt idx="884">
                  <c:v>2002</c:v>
                </c:pt>
                <c:pt idx="885">
                  <c:v>2002</c:v>
                </c:pt>
                <c:pt idx="886">
                  <c:v>2002</c:v>
                </c:pt>
                <c:pt idx="887">
                  <c:v>2002</c:v>
                </c:pt>
                <c:pt idx="888">
                  <c:v>2002</c:v>
                </c:pt>
                <c:pt idx="889">
                  <c:v>2002</c:v>
                </c:pt>
                <c:pt idx="890">
                  <c:v>2002</c:v>
                </c:pt>
                <c:pt idx="891">
                  <c:v>2002</c:v>
                </c:pt>
                <c:pt idx="892">
                  <c:v>2002</c:v>
                </c:pt>
                <c:pt idx="893">
                  <c:v>2002</c:v>
                </c:pt>
                <c:pt idx="894">
                  <c:v>2002</c:v>
                </c:pt>
                <c:pt idx="895">
                  <c:v>2002</c:v>
                </c:pt>
                <c:pt idx="896">
                  <c:v>2002</c:v>
                </c:pt>
                <c:pt idx="897">
                  <c:v>2002</c:v>
                </c:pt>
                <c:pt idx="898">
                  <c:v>2002</c:v>
                </c:pt>
                <c:pt idx="899">
                  <c:v>2002</c:v>
                </c:pt>
                <c:pt idx="900">
                  <c:v>2002</c:v>
                </c:pt>
                <c:pt idx="901">
                  <c:v>2002</c:v>
                </c:pt>
                <c:pt idx="902">
                  <c:v>2002</c:v>
                </c:pt>
                <c:pt idx="903">
                  <c:v>2002</c:v>
                </c:pt>
                <c:pt idx="904">
                  <c:v>2002</c:v>
                </c:pt>
                <c:pt idx="905">
                  <c:v>2002</c:v>
                </c:pt>
                <c:pt idx="906">
                  <c:v>2002</c:v>
                </c:pt>
                <c:pt idx="907">
                  <c:v>2002</c:v>
                </c:pt>
                <c:pt idx="908">
                  <c:v>2002</c:v>
                </c:pt>
                <c:pt idx="909">
                  <c:v>2002</c:v>
                </c:pt>
                <c:pt idx="910">
                  <c:v>2002</c:v>
                </c:pt>
                <c:pt idx="911">
                  <c:v>2002</c:v>
                </c:pt>
                <c:pt idx="912">
                  <c:v>2002</c:v>
                </c:pt>
                <c:pt idx="913">
                  <c:v>2002</c:v>
                </c:pt>
                <c:pt idx="914">
                  <c:v>2002</c:v>
                </c:pt>
                <c:pt idx="915">
                  <c:v>2002</c:v>
                </c:pt>
                <c:pt idx="916">
                  <c:v>2002</c:v>
                </c:pt>
                <c:pt idx="917">
                  <c:v>2002</c:v>
                </c:pt>
                <c:pt idx="918">
                  <c:v>2002</c:v>
                </c:pt>
                <c:pt idx="919">
                  <c:v>2002</c:v>
                </c:pt>
                <c:pt idx="920">
                  <c:v>2002</c:v>
                </c:pt>
                <c:pt idx="921">
                  <c:v>2002</c:v>
                </c:pt>
                <c:pt idx="922">
                  <c:v>2002</c:v>
                </c:pt>
                <c:pt idx="923">
                  <c:v>2002</c:v>
                </c:pt>
                <c:pt idx="924">
                  <c:v>2002</c:v>
                </c:pt>
                <c:pt idx="925">
                  <c:v>2002</c:v>
                </c:pt>
                <c:pt idx="926">
                  <c:v>2002</c:v>
                </c:pt>
                <c:pt idx="927">
                  <c:v>2002</c:v>
                </c:pt>
                <c:pt idx="928">
                  <c:v>2002</c:v>
                </c:pt>
                <c:pt idx="929">
                  <c:v>2002</c:v>
                </c:pt>
                <c:pt idx="930">
                  <c:v>2002</c:v>
                </c:pt>
                <c:pt idx="931">
                  <c:v>2002</c:v>
                </c:pt>
                <c:pt idx="932">
                  <c:v>2002</c:v>
                </c:pt>
                <c:pt idx="933">
                  <c:v>2002</c:v>
                </c:pt>
                <c:pt idx="934">
                  <c:v>2002</c:v>
                </c:pt>
                <c:pt idx="935">
                  <c:v>2002</c:v>
                </c:pt>
                <c:pt idx="936">
                  <c:v>2002</c:v>
                </c:pt>
                <c:pt idx="937">
                  <c:v>2002</c:v>
                </c:pt>
                <c:pt idx="938">
                  <c:v>2002</c:v>
                </c:pt>
                <c:pt idx="939">
                  <c:v>2002</c:v>
                </c:pt>
                <c:pt idx="940">
                  <c:v>2002</c:v>
                </c:pt>
                <c:pt idx="941">
                  <c:v>2002</c:v>
                </c:pt>
                <c:pt idx="942">
                  <c:v>2002</c:v>
                </c:pt>
                <c:pt idx="943">
                  <c:v>2002</c:v>
                </c:pt>
                <c:pt idx="944">
                  <c:v>2002</c:v>
                </c:pt>
                <c:pt idx="945">
                  <c:v>2002</c:v>
                </c:pt>
                <c:pt idx="946">
                  <c:v>2002</c:v>
                </c:pt>
                <c:pt idx="947">
                  <c:v>2002</c:v>
                </c:pt>
                <c:pt idx="948">
                  <c:v>2002</c:v>
                </c:pt>
                <c:pt idx="949">
                  <c:v>2002</c:v>
                </c:pt>
                <c:pt idx="950">
                  <c:v>2002</c:v>
                </c:pt>
                <c:pt idx="951">
                  <c:v>2002</c:v>
                </c:pt>
                <c:pt idx="952">
                  <c:v>2002</c:v>
                </c:pt>
                <c:pt idx="953">
                  <c:v>2002</c:v>
                </c:pt>
                <c:pt idx="954">
                  <c:v>2002</c:v>
                </c:pt>
                <c:pt idx="955">
                  <c:v>2002</c:v>
                </c:pt>
                <c:pt idx="956">
                  <c:v>2002</c:v>
                </c:pt>
                <c:pt idx="957">
                  <c:v>2002</c:v>
                </c:pt>
                <c:pt idx="958">
                  <c:v>2002</c:v>
                </c:pt>
                <c:pt idx="959">
                  <c:v>2002</c:v>
                </c:pt>
                <c:pt idx="960">
                  <c:v>2002</c:v>
                </c:pt>
                <c:pt idx="961">
                  <c:v>2002</c:v>
                </c:pt>
                <c:pt idx="962">
                  <c:v>2002</c:v>
                </c:pt>
                <c:pt idx="963">
                  <c:v>2002</c:v>
                </c:pt>
                <c:pt idx="964">
                  <c:v>2002</c:v>
                </c:pt>
                <c:pt idx="965">
                  <c:v>2002</c:v>
                </c:pt>
                <c:pt idx="966">
                  <c:v>2002</c:v>
                </c:pt>
                <c:pt idx="967">
                  <c:v>2002</c:v>
                </c:pt>
                <c:pt idx="968">
                  <c:v>2002</c:v>
                </c:pt>
                <c:pt idx="969">
                  <c:v>2002</c:v>
                </c:pt>
                <c:pt idx="970">
                  <c:v>2002</c:v>
                </c:pt>
                <c:pt idx="971">
                  <c:v>2002</c:v>
                </c:pt>
                <c:pt idx="972">
                  <c:v>2002</c:v>
                </c:pt>
                <c:pt idx="973">
                  <c:v>2002</c:v>
                </c:pt>
                <c:pt idx="974">
                  <c:v>2002</c:v>
                </c:pt>
                <c:pt idx="975">
                  <c:v>2002</c:v>
                </c:pt>
                <c:pt idx="976">
                  <c:v>2002</c:v>
                </c:pt>
                <c:pt idx="977">
                  <c:v>2002</c:v>
                </c:pt>
                <c:pt idx="978">
                  <c:v>2002</c:v>
                </c:pt>
                <c:pt idx="979">
                  <c:v>2002</c:v>
                </c:pt>
                <c:pt idx="980">
                  <c:v>2002</c:v>
                </c:pt>
                <c:pt idx="981">
                  <c:v>2002</c:v>
                </c:pt>
                <c:pt idx="982">
                  <c:v>2002</c:v>
                </c:pt>
                <c:pt idx="983">
                  <c:v>2002</c:v>
                </c:pt>
                <c:pt idx="984">
                  <c:v>2002</c:v>
                </c:pt>
                <c:pt idx="985">
                  <c:v>2002</c:v>
                </c:pt>
                <c:pt idx="986">
                  <c:v>2002</c:v>
                </c:pt>
                <c:pt idx="987">
                  <c:v>2002</c:v>
                </c:pt>
                <c:pt idx="988">
                  <c:v>2002</c:v>
                </c:pt>
                <c:pt idx="989">
                  <c:v>2002</c:v>
                </c:pt>
                <c:pt idx="990">
                  <c:v>2002</c:v>
                </c:pt>
                <c:pt idx="991">
                  <c:v>2002</c:v>
                </c:pt>
                <c:pt idx="992">
                  <c:v>2002</c:v>
                </c:pt>
                <c:pt idx="993">
                  <c:v>2002</c:v>
                </c:pt>
                <c:pt idx="994">
                  <c:v>2002</c:v>
                </c:pt>
                <c:pt idx="995">
                  <c:v>2002</c:v>
                </c:pt>
                <c:pt idx="996">
                  <c:v>2002</c:v>
                </c:pt>
                <c:pt idx="997">
                  <c:v>2002</c:v>
                </c:pt>
                <c:pt idx="998">
                  <c:v>2002</c:v>
                </c:pt>
                <c:pt idx="999">
                  <c:v>2002</c:v>
                </c:pt>
                <c:pt idx="1000">
                  <c:v>2002</c:v>
                </c:pt>
                <c:pt idx="1001">
                  <c:v>2002</c:v>
                </c:pt>
                <c:pt idx="1002">
                  <c:v>2002</c:v>
                </c:pt>
                <c:pt idx="1003">
                  <c:v>2002</c:v>
                </c:pt>
                <c:pt idx="1004">
                  <c:v>2002</c:v>
                </c:pt>
                <c:pt idx="1005">
                  <c:v>2002</c:v>
                </c:pt>
                <c:pt idx="1006">
                  <c:v>2002</c:v>
                </c:pt>
                <c:pt idx="1007">
                  <c:v>2002</c:v>
                </c:pt>
                <c:pt idx="1008">
                  <c:v>2003</c:v>
                </c:pt>
                <c:pt idx="1009">
                  <c:v>2003</c:v>
                </c:pt>
                <c:pt idx="1010">
                  <c:v>2003</c:v>
                </c:pt>
                <c:pt idx="1011">
                  <c:v>2003</c:v>
                </c:pt>
                <c:pt idx="1012">
                  <c:v>2003</c:v>
                </c:pt>
                <c:pt idx="1013">
                  <c:v>2003</c:v>
                </c:pt>
                <c:pt idx="1014">
                  <c:v>2003</c:v>
                </c:pt>
                <c:pt idx="1015">
                  <c:v>2003</c:v>
                </c:pt>
                <c:pt idx="1016">
                  <c:v>2003</c:v>
                </c:pt>
                <c:pt idx="1017">
                  <c:v>2003</c:v>
                </c:pt>
                <c:pt idx="1018">
                  <c:v>2003</c:v>
                </c:pt>
                <c:pt idx="1019">
                  <c:v>2003</c:v>
                </c:pt>
                <c:pt idx="1020">
                  <c:v>2003</c:v>
                </c:pt>
                <c:pt idx="1021">
                  <c:v>2003</c:v>
                </c:pt>
                <c:pt idx="1022">
                  <c:v>2003</c:v>
                </c:pt>
                <c:pt idx="1023">
                  <c:v>2003</c:v>
                </c:pt>
                <c:pt idx="1024">
                  <c:v>2003</c:v>
                </c:pt>
                <c:pt idx="1025">
                  <c:v>2003</c:v>
                </c:pt>
                <c:pt idx="1026">
                  <c:v>2003</c:v>
                </c:pt>
                <c:pt idx="1027">
                  <c:v>2003</c:v>
                </c:pt>
                <c:pt idx="1028">
                  <c:v>2003</c:v>
                </c:pt>
                <c:pt idx="1029">
                  <c:v>2003</c:v>
                </c:pt>
                <c:pt idx="1030">
                  <c:v>2003</c:v>
                </c:pt>
                <c:pt idx="1031">
                  <c:v>2003</c:v>
                </c:pt>
                <c:pt idx="1032">
                  <c:v>2003</c:v>
                </c:pt>
                <c:pt idx="1033">
                  <c:v>2003</c:v>
                </c:pt>
                <c:pt idx="1034">
                  <c:v>2003</c:v>
                </c:pt>
                <c:pt idx="1035">
                  <c:v>2003</c:v>
                </c:pt>
                <c:pt idx="1036">
                  <c:v>2003</c:v>
                </c:pt>
                <c:pt idx="1037">
                  <c:v>2003</c:v>
                </c:pt>
                <c:pt idx="1038">
                  <c:v>2003</c:v>
                </c:pt>
                <c:pt idx="1039">
                  <c:v>2003</c:v>
                </c:pt>
                <c:pt idx="1040">
                  <c:v>2003</c:v>
                </c:pt>
                <c:pt idx="1041">
                  <c:v>2003</c:v>
                </c:pt>
                <c:pt idx="1042">
                  <c:v>2003</c:v>
                </c:pt>
                <c:pt idx="1043">
                  <c:v>2003</c:v>
                </c:pt>
                <c:pt idx="1044">
                  <c:v>2003</c:v>
                </c:pt>
                <c:pt idx="1045">
                  <c:v>2003</c:v>
                </c:pt>
                <c:pt idx="1046">
                  <c:v>2003</c:v>
                </c:pt>
                <c:pt idx="1047">
                  <c:v>2003</c:v>
                </c:pt>
                <c:pt idx="1048">
                  <c:v>2003</c:v>
                </c:pt>
                <c:pt idx="1049">
                  <c:v>2003</c:v>
                </c:pt>
                <c:pt idx="1050">
                  <c:v>2003</c:v>
                </c:pt>
                <c:pt idx="1051">
                  <c:v>2003</c:v>
                </c:pt>
                <c:pt idx="1052">
                  <c:v>2003</c:v>
                </c:pt>
                <c:pt idx="1053">
                  <c:v>2003</c:v>
                </c:pt>
                <c:pt idx="1054">
                  <c:v>2003</c:v>
                </c:pt>
                <c:pt idx="1055">
                  <c:v>2003</c:v>
                </c:pt>
                <c:pt idx="1056">
                  <c:v>2003</c:v>
                </c:pt>
                <c:pt idx="1057">
                  <c:v>2003</c:v>
                </c:pt>
                <c:pt idx="1058">
                  <c:v>2003</c:v>
                </c:pt>
                <c:pt idx="1059">
                  <c:v>2003</c:v>
                </c:pt>
                <c:pt idx="1060">
                  <c:v>2003</c:v>
                </c:pt>
                <c:pt idx="1061">
                  <c:v>2003</c:v>
                </c:pt>
                <c:pt idx="1062">
                  <c:v>2003</c:v>
                </c:pt>
                <c:pt idx="1063">
                  <c:v>2003</c:v>
                </c:pt>
                <c:pt idx="1064">
                  <c:v>2003</c:v>
                </c:pt>
                <c:pt idx="1065">
                  <c:v>2003</c:v>
                </c:pt>
                <c:pt idx="1066">
                  <c:v>2003</c:v>
                </c:pt>
                <c:pt idx="1067">
                  <c:v>2003</c:v>
                </c:pt>
                <c:pt idx="1068">
                  <c:v>2003</c:v>
                </c:pt>
                <c:pt idx="1069">
                  <c:v>2003</c:v>
                </c:pt>
                <c:pt idx="1070">
                  <c:v>2003</c:v>
                </c:pt>
                <c:pt idx="1071">
                  <c:v>2003</c:v>
                </c:pt>
                <c:pt idx="1072">
                  <c:v>2003</c:v>
                </c:pt>
                <c:pt idx="1073">
                  <c:v>2003</c:v>
                </c:pt>
                <c:pt idx="1074">
                  <c:v>2003</c:v>
                </c:pt>
                <c:pt idx="1075">
                  <c:v>2003</c:v>
                </c:pt>
                <c:pt idx="1076">
                  <c:v>2003</c:v>
                </c:pt>
                <c:pt idx="1077">
                  <c:v>2003</c:v>
                </c:pt>
                <c:pt idx="1078">
                  <c:v>2003</c:v>
                </c:pt>
                <c:pt idx="1079">
                  <c:v>2003</c:v>
                </c:pt>
                <c:pt idx="1080">
                  <c:v>2003</c:v>
                </c:pt>
                <c:pt idx="1081">
                  <c:v>2003</c:v>
                </c:pt>
                <c:pt idx="1082">
                  <c:v>2003</c:v>
                </c:pt>
                <c:pt idx="1083">
                  <c:v>2003</c:v>
                </c:pt>
                <c:pt idx="1084">
                  <c:v>2003</c:v>
                </c:pt>
                <c:pt idx="1085">
                  <c:v>2003</c:v>
                </c:pt>
                <c:pt idx="1086">
                  <c:v>2003</c:v>
                </c:pt>
                <c:pt idx="1087">
                  <c:v>2003</c:v>
                </c:pt>
                <c:pt idx="1088">
                  <c:v>2003</c:v>
                </c:pt>
                <c:pt idx="1089">
                  <c:v>2003</c:v>
                </c:pt>
                <c:pt idx="1090">
                  <c:v>2003</c:v>
                </c:pt>
                <c:pt idx="1091">
                  <c:v>2003</c:v>
                </c:pt>
                <c:pt idx="1092">
                  <c:v>2003</c:v>
                </c:pt>
                <c:pt idx="1093">
                  <c:v>2003</c:v>
                </c:pt>
                <c:pt idx="1094">
                  <c:v>2003</c:v>
                </c:pt>
                <c:pt idx="1095">
                  <c:v>2003</c:v>
                </c:pt>
                <c:pt idx="1096">
                  <c:v>2003</c:v>
                </c:pt>
                <c:pt idx="1097">
                  <c:v>2003</c:v>
                </c:pt>
                <c:pt idx="1098">
                  <c:v>2003</c:v>
                </c:pt>
                <c:pt idx="1099">
                  <c:v>2003</c:v>
                </c:pt>
                <c:pt idx="1100">
                  <c:v>2003</c:v>
                </c:pt>
                <c:pt idx="1101">
                  <c:v>2003</c:v>
                </c:pt>
                <c:pt idx="1102">
                  <c:v>2003</c:v>
                </c:pt>
                <c:pt idx="1103">
                  <c:v>2003</c:v>
                </c:pt>
                <c:pt idx="1104">
                  <c:v>2003</c:v>
                </c:pt>
                <c:pt idx="1105">
                  <c:v>2003</c:v>
                </c:pt>
                <c:pt idx="1106">
                  <c:v>2003</c:v>
                </c:pt>
                <c:pt idx="1107">
                  <c:v>2003</c:v>
                </c:pt>
                <c:pt idx="1108">
                  <c:v>2003</c:v>
                </c:pt>
                <c:pt idx="1109">
                  <c:v>2003</c:v>
                </c:pt>
                <c:pt idx="1110">
                  <c:v>2003</c:v>
                </c:pt>
                <c:pt idx="1111">
                  <c:v>2003</c:v>
                </c:pt>
                <c:pt idx="1112">
                  <c:v>2003</c:v>
                </c:pt>
                <c:pt idx="1113">
                  <c:v>2003</c:v>
                </c:pt>
                <c:pt idx="1114">
                  <c:v>2003</c:v>
                </c:pt>
                <c:pt idx="1115">
                  <c:v>2003</c:v>
                </c:pt>
                <c:pt idx="1116">
                  <c:v>2003</c:v>
                </c:pt>
                <c:pt idx="1117">
                  <c:v>2003</c:v>
                </c:pt>
                <c:pt idx="1118">
                  <c:v>2003</c:v>
                </c:pt>
                <c:pt idx="1119">
                  <c:v>2003</c:v>
                </c:pt>
                <c:pt idx="1120">
                  <c:v>2003</c:v>
                </c:pt>
                <c:pt idx="1121">
                  <c:v>2003</c:v>
                </c:pt>
                <c:pt idx="1122">
                  <c:v>2003</c:v>
                </c:pt>
                <c:pt idx="1123">
                  <c:v>2003</c:v>
                </c:pt>
                <c:pt idx="1124">
                  <c:v>2003</c:v>
                </c:pt>
                <c:pt idx="1125">
                  <c:v>2003</c:v>
                </c:pt>
                <c:pt idx="1126">
                  <c:v>2003</c:v>
                </c:pt>
                <c:pt idx="1127">
                  <c:v>2003</c:v>
                </c:pt>
                <c:pt idx="1128">
                  <c:v>2003</c:v>
                </c:pt>
                <c:pt idx="1129">
                  <c:v>2003</c:v>
                </c:pt>
                <c:pt idx="1130">
                  <c:v>2003</c:v>
                </c:pt>
                <c:pt idx="1131">
                  <c:v>2003</c:v>
                </c:pt>
                <c:pt idx="1132">
                  <c:v>2003</c:v>
                </c:pt>
                <c:pt idx="1133">
                  <c:v>2003</c:v>
                </c:pt>
                <c:pt idx="1134">
                  <c:v>2003</c:v>
                </c:pt>
                <c:pt idx="1135">
                  <c:v>2003</c:v>
                </c:pt>
                <c:pt idx="1136">
                  <c:v>2003</c:v>
                </c:pt>
                <c:pt idx="1137">
                  <c:v>2003</c:v>
                </c:pt>
                <c:pt idx="1138">
                  <c:v>2003</c:v>
                </c:pt>
                <c:pt idx="1139">
                  <c:v>2003</c:v>
                </c:pt>
                <c:pt idx="1140">
                  <c:v>2003</c:v>
                </c:pt>
                <c:pt idx="1141">
                  <c:v>2003</c:v>
                </c:pt>
                <c:pt idx="1142">
                  <c:v>2003</c:v>
                </c:pt>
                <c:pt idx="1143">
                  <c:v>2003</c:v>
                </c:pt>
                <c:pt idx="1144">
                  <c:v>2003</c:v>
                </c:pt>
                <c:pt idx="1145">
                  <c:v>2003</c:v>
                </c:pt>
                <c:pt idx="1146">
                  <c:v>2003</c:v>
                </c:pt>
                <c:pt idx="1147">
                  <c:v>2003</c:v>
                </c:pt>
                <c:pt idx="1148">
                  <c:v>2003</c:v>
                </c:pt>
                <c:pt idx="1149">
                  <c:v>2003</c:v>
                </c:pt>
                <c:pt idx="1150">
                  <c:v>2003</c:v>
                </c:pt>
                <c:pt idx="1151">
                  <c:v>2003</c:v>
                </c:pt>
                <c:pt idx="1152">
                  <c:v>2004</c:v>
                </c:pt>
                <c:pt idx="1153">
                  <c:v>2004</c:v>
                </c:pt>
                <c:pt idx="1154">
                  <c:v>2004</c:v>
                </c:pt>
                <c:pt idx="1155">
                  <c:v>2004</c:v>
                </c:pt>
                <c:pt idx="1156">
                  <c:v>2004</c:v>
                </c:pt>
                <c:pt idx="1157">
                  <c:v>2004</c:v>
                </c:pt>
                <c:pt idx="1158">
                  <c:v>2004</c:v>
                </c:pt>
                <c:pt idx="1159">
                  <c:v>2004</c:v>
                </c:pt>
                <c:pt idx="1160">
                  <c:v>2004</c:v>
                </c:pt>
                <c:pt idx="1161">
                  <c:v>2004</c:v>
                </c:pt>
                <c:pt idx="1162">
                  <c:v>2004</c:v>
                </c:pt>
                <c:pt idx="1163">
                  <c:v>2004</c:v>
                </c:pt>
                <c:pt idx="1164">
                  <c:v>2004</c:v>
                </c:pt>
                <c:pt idx="1165">
                  <c:v>2004</c:v>
                </c:pt>
                <c:pt idx="1166">
                  <c:v>2004</c:v>
                </c:pt>
                <c:pt idx="1167">
                  <c:v>2004</c:v>
                </c:pt>
                <c:pt idx="1168">
                  <c:v>2004</c:v>
                </c:pt>
                <c:pt idx="1169">
                  <c:v>2004</c:v>
                </c:pt>
                <c:pt idx="1170">
                  <c:v>2004</c:v>
                </c:pt>
                <c:pt idx="1171">
                  <c:v>2004</c:v>
                </c:pt>
                <c:pt idx="1172">
                  <c:v>2004</c:v>
                </c:pt>
                <c:pt idx="1173">
                  <c:v>2004</c:v>
                </c:pt>
                <c:pt idx="1174">
                  <c:v>2004</c:v>
                </c:pt>
                <c:pt idx="1175">
                  <c:v>2004</c:v>
                </c:pt>
                <c:pt idx="1176">
                  <c:v>2004</c:v>
                </c:pt>
                <c:pt idx="1177">
                  <c:v>2004</c:v>
                </c:pt>
                <c:pt idx="1178">
                  <c:v>2004</c:v>
                </c:pt>
                <c:pt idx="1179">
                  <c:v>2004</c:v>
                </c:pt>
                <c:pt idx="1180">
                  <c:v>2004</c:v>
                </c:pt>
                <c:pt idx="1181">
                  <c:v>2004</c:v>
                </c:pt>
                <c:pt idx="1182">
                  <c:v>2004</c:v>
                </c:pt>
                <c:pt idx="1183">
                  <c:v>2004</c:v>
                </c:pt>
                <c:pt idx="1184">
                  <c:v>2004</c:v>
                </c:pt>
                <c:pt idx="1185">
                  <c:v>2004</c:v>
                </c:pt>
                <c:pt idx="1186">
                  <c:v>2004</c:v>
                </c:pt>
                <c:pt idx="1187">
                  <c:v>2004</c:v>
                </c:pt>
                <c:pt idx="1188">
                  <c:v>2004</c:v>
                </c:pt>
                <c:pt idx="1189">
                  <c:v>2004</c:v>
                </c:pt>
                <c:pt idx="1190">
                  <c:v>2004</c:v>
                </c:pt>
                <c:pt idx="1191">
                  <c:v>2004</c:v>
                </c:pt>
                <c:pt idx="1192">
                  <c:v>2004</c:v>
                </c:pt>
                <c:pt idx="1193">
                  <c:v>2004</c:v>
                </c:pt>
                <c:pt idx="1194">
                  <c:v>2004</c:v>
                </c:pt>
                <c:pt idx="1195">
                  <c:v>2004</c:v>
                </c:pt>
                <c:pt idx="1196">
                  <c:v>2004</c:v>
                </c:pt>
                <c:pt idx="1197">
                  <c:v>2004</c:v>
                </c:pt>
                <c:pt idx="1198">
                  <c:v>2004</c:v>
                </c:pt>
                <c:pt idx="1199">
                  <c:v>2004</c:v>
                </c:pt>
                <c:pt idx="1200">
                  <c:v>2004</c:v>
                </c:pt>
                <c:pt idx="1201">
                  <c:v>2004</c:v>
                </c:pt>
                <c:pt idx="1202">
                  <c:v>2004</c:v>
                </c:pt>
                <c:pt idx="1203">
                  <c:v>2004</c:v>
                </c:pt>
                <c:pt idx="1204">
                  <c:v>2004</c:v>
                </c:pt>
                <c:pt idx="1205">
                  <c:v>2004</c:v>
                </c:pt>
                <c:pt idx="1206">
                  <c:v>2004</c:v>
                </c:pt>
                <c:pt idx="1207">
                  <c:v>2004</c:v>
                </c:pt>
                <c:pt idx="1208">
                  <c:v>2004</c:v>
                </c:pt>
                <c:pt idx="1209">
                  <c:v>2004</c:v>
                </c:pt>
                <c:pt idx="1210">
                  <c:v>2004</c:v>
                </c:pt>
                <c:pt idx="1211">
                  <c:v>2004</c:v>
                </c:pt>
                <c:pt idx="1212">
                  <c:v>2004</c:v>
                </c:pt>
                <c:pt idx="1213">
                  <c:v>2004</c:v>
                </c:pt>
                <c:pt idx="1214">
                  <c:v>2004</c:v>
                </c:pt>
                <c:pt idx="1215">
                  <c:v>2004</c:v>
                </c:pt>
                <c:pt idx="1216">
                  <c:v>2004</c:v>
                </c:pt>
                <c:pt idx="1217">
                  <c:v>2004</c:v>
                </c:pt>
                <c:pt idx="1218">
                  <c:v>2004</c:v>
                </c:pt>
                <c:pt idx="1219">
                  <c:v>2004</c:v>
                </c:pt>
                <c:pt idx="1220">
                  <c:v>2004</c:v>
                </c:pt>
                <c:pt idx="1221">
                  <c:v>2004</c:v>
                </c:pt>
                <c:pt idx="1222">
                  <c:v>2004</c:v>
                </c:pt>
                <c:pt idx="1223">
                  <c:v>2004</c:v>
                </c:pt>
                <c:pt idx="1224">
                  <c:v>2004</c:v>
                </c:pt>
                <c:pt idx="1225">
                  <c:v>2004</c:v>
                </c:pt>
                <c:pt idx="1226">
                  <c:v>2004</c:v>
                </c:pt>
                <c:pt idx="1227">
                  <c:v>2004</c:v>
                </c:pt>
                <c:pt idx="1228">
                  <c:v>2004</c:v>
                </c:pt>
                <c:pt idx="1229">
                  <c:v>2004</c:v>
                </c:pt>
                <c:pt idx="1230">
                  <c:v>2004</c:v>
                </c:pt>
                <c:pt idx="1231">
                  <c:v>2004</c:v>
                </c:pt>
                <c:pt idx="1232">
                  <c:v>2004</c:v>
                </c:pt>
                <c:pt idx="1233">
                  <c:v>2004</c:v>
                </c:pt>
                <c:pt idx="1234">
                  <c:v>2004</c:v>
                </c:pt>
                <c:pt idx="1235">
                  <c:v>2004</c:v>
                </c:pt>
                <c:pt idx="1236">
                  <c:v>2004</c:v>
                </c:pt>
                <c:pt idx="1237">
                  <c:v>2004</c:v>
                </c:pt>
                <c:pt idx="1238">
                  <c:v>2004</c:v>
                </c:pt>
                <c:pt idx="1239">
                  <c:v>2004</c:v>
                </c:pt>
                <c:pt idx="1240">
                  <c:v>2004</c:v>
                </c:pt>
                <c:pt idx="1241">
                  <c:v>2004</c:v>
                </c:pt>
                <c:pt idx="1242">
                  <c:v>2004</c:v>
                </c:pt>
                <c:pt idx="1243">
                  <c:v>2004</c:v>
                </c:pt>
                <c:pt idx="1244">
                  <c:v>2004</c:v>
                </c:pt>
                <c:pt idx="1245">
                  <c:v>2004</c:v>
                </c:pt>
                <c:pt idx="1246">
                  <c:v>2004</c:v>
                </c:pt>
                <c:pt idx="1247">
                  <c:v>2004</c:v>
                </c:pt>
                <c:pt idx="1248">
                  <c:v>2004</c:v>
                </c:pt>
                <c:pt idx="1249">
                  <c:v>2004</c:v>
                </c:pt>
                <c:pt idx="1250">
                  <c:v>2004</c:v>
                </c:pt>
                <c:pt idx="1251">
                  <c:v>2004</c:v>
                </c:pt>
                <c:pt idx="1252">
                  <c:v>2004</c:v>
                </c:pt>
                <c:pt idx="1253">
                  <c:v>2004</c:v>
                </c:pt>
                <c:pt idx="1254">
                  <c:v>2004</c:v>
                </c:pt>
                <c:pt idx="1255">
                  <c:v>2004</c:v>
                </c:pt>
                <c:pt idx="1256">
                  <c:v>2004</c:v>
                </c:pt>
                <c:pt idx="1257">
                  <c:v>2004</c:v>
                </c:pt>
                <c:pt idx="1258">
                  <c:v>2004</c:v>
                </c:pt>
                <c:pt idx="1259">
                  <c:v>2004</c:v>
                </c:pt>
                <c:pt idx="1260">
                  <c:v>2004</c:v>
                </c:pt>
                <c:pt idx="1261">
                  <c:v>2004</c:v>
                </c:pt>
                <c:pt idx="1262">
                  <c:v>2004</c:v>
                </c:pt>
                <c:pt idx="1263">
                  <c:v>2004</c:v>
                </c:pt>
                <c:pt idx="1264">
                  <c:v>2004</c:v>
                </c:pt>
                <c:pt idx="1265">
                  <c:v>2004</c:v>
                </c:pt>
                <c:pt idx="1266">
                  <c:v>2004</c:v>
                </c:pt>
                <c:pt idx="1267">
                  <c:v>2004</c:v>
                </c:pt>
                <c:pt idx="1268">
                  <c:v>2004</c:v>
                </c:pt>
                <c:pt idx="1269">
                  <c:v>2004</c:v>
                </c:pt>
                <c:pt idx="1270">
                  <c:v>2004</c:v>
                </c:pt>
                <c:pt idx="1271">
                  <c:v>2004</c:v>
                </c:pt>
                <c:pt idx="1272">
                  <c:v>2004</c:v>
                </c:pt>
                <c:pt idx="1273">
                  <c:v>2004</c:v>
                </c:pt>
                <c:pt idx="1274">
                  <c:v>2004</c:v>
                </c:pt>
                <c:pt idx="1275">
                  <c:v>2004</c:v>
                </c:pt>
                <c:pt idx="1276">
                  <c:v>2004</c:v>
                </c:pt>
                <c:pt idx="1277">
                  <c:v>2004</c:v>
                </c:pt>
                <c:pt idx="1278">
                  <c:v>2004</c:v>
                </c:pt>
                <c:pt idx="1279">
                  <c:v>2004</c:v>
                </c:pt>
                <c:pt idx="1280">
                  <c:v>2004</c:v>
                </c:pt>
                <c:pt idx="1281">
                  <c:v>2004</c:v>
                </c:pt>
                <c:pt idx="1282">
                  <c:v>2004</c:v>
                </c:pt>
                <c:pt idx="1283">
                  <c:v>2004</c:v>
                </c:pt>
                <c:pt idx="1284">
                  <c:v>2004</c:v>
                </c:pt>
                <c:pt idx="1285">
                  <c:v>2004</c:v>
                </c:pt>
                <c:pt idx="1286">
                  <c:v>2004</c:v>
                </c:pt>
                <c:pt idx="1287">
                  <c:v>2004</c:v>
                </c:pt>
                <c:pt idx="1288">
                  <c:v>2004</c:v>
                </c:pt>
                <c:pt idx="1289">
                  <c:v>2004</c:v>
                </c:pt>
                <c:pt idx="1290">
                  <c:v>2004</c:v>
                </c:pt>
                <c:pt idx="1291">
                  <c:v>2004</c:v>
                </c:pt>
                <c:pt idx="1292">
                  <c:v>2004</c:v>
                </c:pt>
                <c:pt idx="1293">
                  <c:v>2004</c:v>
                </c:pt>
                <c:pt idx="1294">
                  <c:v>2004</c:v>
                </c:pt>
                <c:pt idx="1295">
                  <c:v>2004</c:v>
                </c:pt>
                <c:pt idx="1296">
                  <c:v>2005</c:v>
                </c:pt>
                <c:pt idx="1297">
                  <c:v>2005</c:v>
                </c:pt>
                <c:pt idx="1298">
                  <c:v>2005</c:v>
                </c:pt>
                <c:pt idx="1299">
                  <c:v>2005</c:v>
                </c:pt>
                <c:pt idx="1300">
                  <c:v>2005</c:v>
                </c:pt>
                <c:pt idx="1301">
                  <c:v>2005</c:v>
                </c:pt>
                <c:pt idx="1302">
                  <c:v>2005</c:v>
                </c:pt>
                <c:pt idx="1303">
                  <c:v>2005</c:v>
                </c:pt>
                <c:pt idx="1304">
                  <c:v>2005</c:v>
                </c:pt>
                <c:pt idx="1305">
                  <c:v>2005</c:v>
                </c:pt>
                <c:pt idx="1306">
                  <c:v>2005</c:v>
                </c:pt>
                <c:pt idx="1307">
                  <c:v>2005</c:v>
                </c:pt>
                <c:pt idx="1308">
                  <c:v>2005</c:v>
                </c:pt>
                <c:pt idx="1309">
                  <c:v>2005</c:v>
                </c:pt>
                <c:pt idx="1310">
                  <c:v>2005</c:v>
                </c:pt>
                <c:pt idx="1311">
                  <c:v>2005</c:v>
                </c:pt>
                <c:pt idx="1312">
                  <c:v>2005</c:v>
                </c:pt>
                <c:pt idx="1313">
                  <c:v>2005</c:v>
                </c:pt>
                <c:pt idx="1314">
                  <c:v>2005</c:v>
                </c:pt>
                <c:pt idx="1315">
                  <c:v>2005</c:v>
                </c:pt>
                <c:pt idx="1316">
                  <c:v>2005</c:v>
                </c:pt>
                <c:pt idx="1317">
                  <c:v>2005</c:v>
                </c:pt>
                <c:pt idx="1318">
                  <c:v>2005</c:v>
                </c:pt>
                <c:pt idx="1319">
                  <c:v>2005</c:v>
                </c:pt>
                <c:pt idx="1320">
                  <c:v>2005</c:v>
                </c:pt>
                <c:pt idx="1321">
                  <c:v>2005</c:v>
                </c:pt>
                <c:pt idx="1322">
                  <c:v>2005</c:v>
                </c:pt>
                <c:pt idx="1323">
                  <c:v>2005</c:v>
                </c:pt>
                <c:pt idx="1324">
                  <c:v>2005</c:v>
                </c:pt>
                <c:pt idx="1325">
                  <c:v>2005</c:v>
                </c:pt>
                <c:pt idx="1326">
                  <c:v>2005</c:v>
                </c:pt>
                <c:pt idx="1327">
                  <c:v>2005</c:v>
                </c:pt>
                <c:pt idx="1328">
                  <c:v>2005</c:v>
                </c:pt>
                <c:pt idx="1329">
                  <c:v>2005</c:v>
                </c:pt>
                <c:pt idx="1330">
                  <c:v>2005</c:v>
                </c:pt>
                <c:pt idx="1331">
                  <c:v>2005</c:v>
                </c:pt>
                <c:pt idx="1332">
                  <c:v>2005</c:v>
                </c:pt>
                <c:pt idx="1333">
                  <c:v>2005</c:v>
                </c:pt>
                <c:pt idx="1334">
                  <c:v>2005</c:v>
                </c:pt>
                <c:pt idx="1335">
                  <c:v>2005</c:v>
                </c:pt>
                <c:pt idx="1336">
                  <c:v>2005</c:v>
                </c:pt>
                <c:pt idx="1337">
                  <c:v>2005</c:v>
                </c:pt>
                <c:pt idx="1338">
                  <c:v>2005</c:v>
                </c:pt>
                <c:pt idx="1339">
                  <c:v>2005</c:v>
                </c:pt>
                <c:pt idx="1340">
                  <c:v>2005</c:v>
                </c:pt>
                <c:pt idx="1341">
                  <c:v>2005</c:v>
                </c:pt>
                <c:pt idx="1342">
                  <c:v>2005</c:v>
                </c:pt>
                <c:pt idx="1343">
                  <c:v>2005</c:v>
                </c:pt>
                <c:pt idx="1344">
                  <c:v>2005</c:v>
                </c:pt>
                <c:pt idx="1345">
                  <c:v>2005</c:v>
                </c:pt>
                <c:pt idx="1346">
                  <c:v>2005</c:v>
                </c:pt>
                <c:pt idx="1347">
                  <c:v>2005</c:v>
                </c:pt>
                <c:pt idx="1348">
                  <c:v>2005</c:v>
                </c:pt>
                <c:pt idx="1349">
                  <c:v>2005</c:v>
                </c:pt>
                <c:pt idx="1350">
                  <c:v>2005</c:v>
                </c:pt>
                <c:pt idx="1351">
                  <c:v>2005</c:v>
                </c:pt>
                <c:pt idx="1352">
                  <c:v>2005</c:v>
                </c:pt>
                <c:pt idx="1353">
                  <c:v>2005</c:v>
                </c:pt>
                <c:pt idx="1354">
                  <c:v>2005</c:v>
                </c:pt>
                <c:pt idx="1355">
                  <c:v>2005</c:v>
                </c:pt>
                <c:pt idx="1356">
                  <c:v>2005</c:v>
                </c:pt>
                <c:pt idx="1357">
                  <c:v>2005</c:v>
                </c:pt>
                <c:pt idx="1358">
                  <c:v>2005</c:v>
                </c:pt>
                <c:pt idx="1359">
                  <c:v>2005</c:v>
                </c:pt>
                <c:pt idx="1360">
                  <c:v>2005</c:v>
                </c:pt>
                <c:pt idx="1361">
                  <c:v>2005</c:v>
                </c:pt>
                <c:pt idx="1362">
                  <c:v>2005</c:v>
                </c:pt>
                <c:pt idx="1363">
                  <c:v>2005</c:v>
                </c:pt>
                <c:pt idx="1364">
                  <c:v>2005</c:v>
                </c:pt>
                <c:pt idx="1365">
                  <c:v>2005</c:v>
                </c:pt>
                <c:pt idx="1366">
                  <c:v>2005</c:v>
                </c:pt>
                <c:pt idx="1367">
                  <c:v>2005</c:v>
                </c:pt>
                <c:pt idx="1368">
                  <c:v>2005</c:v>
                </c:pt>
                <c:pt idx="1369">
                  <c:v>2005</c:v>
                </c:pt>
                <c:pt idx="1370">
                  <c:v>2005</c:v>
                </c:pt>
                <c:pt idx="1371">
                  <c:v>2005</c:v>
                </c:pt>
                <c:pt idx="1372">
                  <c:v>2005</c:v>
                </c:pt>
                <c:pt idx="1373">
                  <c:v>2005</c:v>
                </c:pt>
                <c:pt idx="1374">
                  <c:v>2005</c:v>
                </c:pt>
                <c:pt idx="1375">
                  <c:v>2005</c:v>
                </c:pt>
                <c:pt idx="1376">
                  <c:v>2005</c:v>
                </c:pt>
                <c:pt idx="1377">
                  <c:v>2005</c:v>
                </c:pt>
                <c:pt idx="1378">
                  <c:v>2005</c:v>
                </c:pt>
                <c:pt idx="1379">
                  <c:v>2005</c:v>
                </c:pt>
                <c:pt idx="1380">
                  <c:v>2005</c:v>
                </c:pt>
                <c:pt idx="1381">
                  <c:v>2005</c:v>
                </c:pt>
                <c:pt idx="1382">
                  <c:v>2005</c:v>
                </c:pt>
                <c:pt idx="1383">
                  <c:v>2005</c:v>
                </c:pt>
                <c:pt idx="1384">
                  <c:v>2005</c:v>
                </c:pt>
                <c:pt idx="1385">
                  <c:v>2005</c:v>
                </c:pt>
                <c:pt idx="1386">
                  <c:v>2005</c:v>
                </c:pt>
                <c:pt idx="1387">
                  <c:v>2005</c:v>
                </c:pt>
                <c:pt idx="1388">
                  <c:v>2005</c:v>
                </c:pt>
                <c:pt idx="1389">
                  <c:v>2005</c:v>
                </c:pt>
                <c:pt idx="1390">
                  <c:v>2005</c:v>
                </c:pt>
                <c:pt idx="1391">
                  <c:v>2005</c:v>
                </c:pt>
                <c:pt idx="1392">
                  <c:v>2005</c:v>
                </c:pt>
                <c:pt idx="1393">
                  <c:v>2005</c:v>
                </c:pt>
                <c:pt idx="1394">
                  <c:v>2005</c:v>
                </c:pt>
                <c:pt idx="1395">
                  <c:v>2005</c:v>
                </c:pt>
                <c:pt idx="1396">
                  <c:v>2005</c:v>
                </c:pt>
                <c:pt idx="1397">
                  <c:v>2005</c:v>
                </c:pt>
                <c:pt idx="1398">
                  <c:v>2005</c:v>
                </c:pt>
                <c:pt idx="1399">
                  <c:v>2005</c:v>
                </c:pt>
                <c:pt idx="1400">
                  <c:v>2005</c:v>
                </c:pt>
                <c:pt idx="1401">
                  <c:v>2005</c:v>
                </c:pt>
                <c:pt idx="1402">
                  <c:v>2005</c:v>
                </c:pt>
                <c:pt idx="1403">
                  <c:v>2005</c:v>
                </c:pt>
                <c:pt idx="1404">
                  <c:v>2005</c:v>
                </c:pt>
                <c:pt idx="1405">
                  <c:v>2005</c:v>
                </c:pt>
                <c:pt idx="1406">
                  <c:v>2005</c:v>
                </c:pt>
                <c:pt idx="1407">
                  <c:v>2005</c:v>
                </c:pt>
                <c:pt idx="1408">
                  <c:v>2005</c:v>
                </c:pt>
                <c:pt idx="1409">
                  <c:v>2005</c:v>
                </c:pt>
                <c:pt idx="1410">
                  <c:v>2005</c:v>
                </c:pt>
                <c:pt idx="1411">
                  <c:v>2005</c:v>
                </c:pt>
                <c:pt idx="1412">
                  <c:v>2005</c:v>
                </c:pt>
                <c:pt idx="1413">
                  <c:v>2005</c:v>
                </c:pt>
                <c:pt idx="1414">
                  <c:v>2005</c:v>
                </c:pt>
                <c:pt idx="1415">
                  <c:v>2005</c:v>
                </c:pt>
                <c:pt idx="1416">
                  <c:v>2005</c:v>
                </c:pt>
                <c:pt idx="1417">
                  <c:v>2005</c:v>
                </c:pt>
                <c:pt idx="1418">
                  <c:v>2005</c:v>
                </c:pt>
                <c:pt idx="1419">
                  <c:v>2005</c:v>
                </c:pt>
                <c:pt idx="1420">
                  <c:v>2005</c:v>
                </c:pt>
                <c:pt idx="1421">
                  <c:v>2005</c:v>
                </c:pt>
                <c:pt idx="1422">
                  <c:v>2005</c:v>
                </c:pt>
                <c:pt idx="1423">
                  <c:v>2005</c:v>
                </c:pt>
                <c:pt idx="1424">
                  <c:v>2005</c:v>
                </c:pt>
                <c:pt idx="1425">
                  <c:v>2005</c:v>
                </c:pt>
                <c:pt idx="1426">
                  <c:v>2005</c:v>
                </c:pt>
                <c:pt idx="1427">
                  <c:v>2005</c:v>
                </c:pt>
                <c:pt idx="1428">
                  <c:v>2005</c:v>
                </c:pt>
                <c:pt idx="1429">
                  <c:v>2005</c:v>
                </c:pt>
                <c:pt idx="1430">
                  <c:v>2005</c:v>
                </c:pt>
                <c:pt idx="1431">
                  <c:v>2005</c:v>
                </c:pt>
                <c:pt idx="1432">
                  <c:v>2005</c:v>
                </c:pt>
                <c:pt idx="1433">
                  <c:v>2005</c:v>
                </c:pt>
                <c:pt idx="1434">
                  <c:v>2005</c:v>
                </c:pt>
                <c:pt idx="1435">
                  <c:v>2005</c:v>
                </c:pt>
                <c:pt idx="1436">
                  <c:v>2005</c:v>
                </c:pt>
                <c:pt idx="1437">
                  <c:v>2005</c:v>
                </c:pt>
                <c:pt idx="1438">
                  <c:v>2005</c:v>
                </c:pt>
                <c:pt idx="1439">
                  <c:v>2005</c:v>
                </c:pt>
                <c:pt idx="1440">
                  <c:v>2006</c:v>
                </c:pt>
                <c:pt idx="1441">
                  <c:v>2006</c:v>
                </c:pt>
                <c:pt idx="1442">
                  <c:v>2006</c:v>
                </c:pt>
                <c:pt idx="1443">
                  <c:v>2006</c:v>
                </c:pt>
                <c:pt idx="1444">
                  <c:v>2006</c:v>
                </c:pt>
                <c:pt idx="1445">
                  <c:v>2006</c:v>
                </c:pt>
                <c:pt idx="1446">
                  <c:v>2006</c:v>
                </c:pt>
                <c:pt idx="1447">
                  <c:v>2006</c:v>
                </c:pt>
                <c:pt idx="1448">
                  <c:v>2006</c:v>
                </c:pt>
                <c:pt idx="1449">
                  <c:v>2006</c:v>
                </c:pt>
                <c:pt idx="1450">
                  <c:v>2006</c:v>
                </c:pt>
                <c:pt idx="1451">
                  <c:v>2006</c:v>
                </c:pt>
                <c:pt idx="1452">
                  <c:v>2006</c:v>
                </c:pt>
                <c:pt idx="1453">
                  <c:v>2006</c:v>
                </c:pt>
                <c:pt idx="1454">
                  <c:v>2006</c:v>
                </c:pt>
                <c:pt idx="1455">
                  <c:v>2006</c:v>
                </c:pt>
                <c:pt idx="1456">
                  <c:v>2006</c:v>
                </c:pt>
                <c:pt idx="1457">
                  <c:v>2006</c:v>
                </c:pt>
                <c:pt idx="1458">
                  <c:v>2006</c:v>
                </c:pt>
                <c:pt idx="1459">
                  <c:v>2006</c:v>
                </c:pt>
                <c:pt idx="1460">
                  <c:v>2006</c:v>
                </c:pt>
                <c:pt idx="1461">
                  <c:v>2006</c:v>
                </c:pt>
                <c:pt idx="1462">
                  <c:v>2006</c:v>
                </c:pt>
                <c:pt idx="1463">
                  <c:v>2006</c:v>
                </c:pt>
                <c:pt idx="1464">
                  <c:v>2006</c:v>
                </c:pt>
                <c:pt idx="1465">
                  <c:v>2006</c:v>
                </c:pt>
                <c:pt idx="1466">
                  <c:v>2006</c:v>
                </c:pt>
                <c:pt idx="1467">
                  <c:v>2006</c:v>
                </c:pt>
                <c:pt idx="1468">
                  <c:v>2006</c:v>
                </c:pt>
                <c:pt idx="1469">
                  <c:v>2006</c:v>
                </c:pt>
                <c:pt idx="1470">
                  <c:v>2006</c:v>
                </c:pt>
                <c:pt idx="1471">
                  <c:v>2006</c:v>
                </c:pt>
                <c:pt idx="1472">
                  <c:v>2006</c:v>
                </c:pt>
                <c:pt idx="1473">
                  <c:v>2006</c:v>
                </c:pt>
                <c:pt idx="1474">
                  <c:v>2006</c:v>
                </c:pt>
                <c:pt idx="1475">
                  <c:v>2006</c:v>
                </c:pt>
                <c:pt idx="1476">
                  <c:v>2006</c:v>
                </c:pt>
                <c:pt idx="1477">
                  <c:v>2006</c:v>
                </c:pt>
                <c:pt idx="1478">
                  <c:v>2006</c:v>
                </c:pt>
                <c:pt idx="1479">
                  <c:v>2006</c:v>
                </c:pt>
                <c:pt idx="1480">
                  <c:v>2006</c:v>
                </c:pt>
                <c:pt idx="1481">
                  <c:v>2006</c:v>
                </c:pt>
                <c:pt idx="1482">
                  <c:v>2006</c:v>
                </c:pt>
                <c:pt idx="1483">
                  <c:v>2006</c:v>
                </c:pt>
                <c:pt idx="1484">
                  <c:v>2006</c:v>
                </c:pt>
                <c:pt idx="1485">
                  <c:v>2006</c:v>
                </c:pt>
                <c:pt idx="1486">
                  <c:v>2006</c:v>
                </c:pt>
                <c:pt idx="1487">
                  <c:v>2006</c:v>
                </c:pt>
                <c:pt idx="1488">
                  <c:v>2006</c:v>
                </c:pt>
                <c:pt idx="1489">
                  <c:v>2006</c:v>
                </c:pt>
                <c:pt idx="1490">
                  <c:v>2006</c:v>
                </c:pt>
                <c:pt idx="1491">
                  <c:v>2006</c:v>
                </c:pt>
                <c:pt idx="1492">
                  <c:v>2006</c:v>
                </c:pt>
                <c:pt idx="1493">
                  <c:v>2006</c:v>
                </c:pt>
                <c:pt idx="1494">
                  <c:v>2006</c:v>
                </c:pt>
                <c:pt idx="1495">
                  <c:v>2006</c:v>
                </c:pt>
                <c:pt idx="1496">
                  <c:v>2006</c:v>
                </c:pt>
                <c:pt idx="1497">
                  <c:v>2006</c:v>
                </c:pt>
                <c:pt idx="1498">
                  <c:v>2006</c:v>
                </c:pt>
                <c:pt idx="1499">
                  <c:v>2006</c:v>
                </c:pt>
                <c:pt idx="1500">
                  <c:v>2006</c:v>
                </c:pt>
                <c:pt idx="1501">
                  <c:v>2006</c:v>
                </c:pt>
                <c:pt idx="1502">
                  <c:v>2006</c:v>
                </c:pt>
                <c:pt idx="1503">
                  <c:v>2006</c:v>
                </c:pt>
                <c:pt idx="1504">
                  <c:v>2006</c:v>
                </c:pt>
                <c:pt idx="1505">
                  <c:v>2006</c:v>
                </c:pt>
                <c:pt idx="1506">
                  <c:v>2006</c:v>
                </c:pt>
                <c:pt idx="1507">
                  <c:v>2006</c:v>
                </c:pt>
                <c:pt idx="1508">
                  <c:v>2006</c:v>
                </c:pt>
                <c:pt idx="1509">
                  <c:v>2006</c:v>
                </c:pt>
                <c:pt idx="1510">
                  <c:v>2006</c:v>
                </c:pt>
                <c:pt idx="1511">
                  <c:v>2006</c:v>
                </c:pt>
                <c:pt idx="1512">
                  <c:v>2006</c:v>
                </c:pt>
                <c:pt idx="1513">
                  <c:v>2006</c:v>
                </c:pt>
                <c:pt idx="1514">
                  <c:v>2006</c:v>
                </c:pt>
                <c:pt idx="1515">
                  <c:v>2006</c:v>
                </c:pt>
                <c:pt idx="1516">
                  <c:v>2006</c:v>
                </c:pt>
                <c:pt idx="1517">
                  <c:v>2006</c:v>
                </c:pt>
                <c:pt idx="1518">
                  <c:v>2006</c:v>
                </c:pt>
                <c:pt idx="1519">
                  <c:v>2006</c:v>
                </c:pt>
                <c:pt idx="1520">
                  <c:v>2006</c:v>
                </c:pt>
                <c:pt idx="1521">
                  <c:v>2006</c:v>
                </c:pt>
                <c:pt idx="1522">
                  <c:v>2006</c:v>
                </c:pt>
                <c:pt idx="1523">
                  <c:v>2006</c:v>
                </c:pt>
                <c:pt idx="1524">
                  <c:v>2006</c:v>
                </c:pt>
                <c:pt idx="1525">
                  <c:v>2006</c:v>
                </c:pt>
                <c:pt idx="1526">
                  <c:v>2006</c:v>
                </c:pt>
                <c:pt idx="1527">
                  <c:v>2006</c:v>
                </c:pt>
                <c:pt idx="1528">
                  <c:v>2006</c:v>
                </c:pt>
                <c:pt idx="1529">
                  <c:v>2006</c:v>
                </c:pt>
                <c:pt idx="1530">
                  <c:v>2006</c:v>
                </c:pt>
                <c:pt idx="1531">
                  <c:v>2006</c:v>
                </c:pt>
                <c:pt idx="1532">
                  <c:v>2006</c:v>
                </c:pt>
                <c:pt idx="1533">
                  <c:v>2006</c:v>
                </c:pt>
                <c:pt idx="1534">
                  <c:v>2006</c:v>
                </c:pt>
                <c:pt idx="1535">
                  <c:v>2006</c:v>
                </c:pt>
                <c:pt idx="1536">
                  <c:v>2006</c:v>
                </c:pt>
                <c:pt idx="1537">
                  <c:v>2006</c:v>
                </c:pt>
                <c:pt idx="1538">
                  <c:v>2006</c:v>
                </c:pt>
                <c:pt idx="1539">
                  <c:v>2006</c:v>
                </c:pt>
                <c:pt idx="1540">
                  <c:v>2006</c:v>
                </c:pt>
                <c:pt idx="1541">
                  <c:v>2006</c:v>
                </c:pt>
                <c:pt idx="1542">
                  <c:v>2006</c:v>
                </c:pt>
                <c:pt idx="1543">
                  <c:v>2006</c:v>
                </c:pt>
                <c:pt idx="1544">
                  <c:v>2006</c:v>
                </c:pt>
                <c:pt idx="1545">
                  <c:v>2006</c:v>
                </c:pt>
                <c:pt idx="1546">
                  <c:v>2006</c:v>
                </c:pt>
                <c:pt idx="1547">
                  <c:v>2006</c:v>
                </c:pt>
                <c:pt idx="1548">
                  <c:v>2006</c:v>
                </c:pt>
                <c:pt idx="1549">
                  <c:v>2006</c:v>
                </c:pt>
                <c:pt idx="1550">
                  <c:v>2006</c:v>
                </c:pt>
                <c:pt idx="1551">
                  <c:v>2006</c:v>
                </c:pt>
                <c:pt idx="1552">
                  <c:v>2006</c:v>
                </c:pt>
                <c:pt idx="1553">
                  <c:v>2006</c:v>
                </c:pt>
                <c:pt idx="1554">
                  <c:v>2006</c:v>
                </c:pt>
                <c:pt idx="1555">
                  <c:v>2006</c:v>
                </c:pt>
                <c:pt idx="1556">
                  <c:v>2006</c:v>
                </c:pt>
                <c:pt idx="1557">
                  <c:v>2006</c:v>
                </c:pt>
                <c:pt idx="1558">
                  <c:v>2006</c:v>
                </c:pt>
                <c:pt idx="1559">
                  <c:v>2006</c:v>
                </c:pt>
                <c:pt idx="1560">
                  <c:v>2006</c:v>
                </c:pt>
                <c:pt idx="1561">
                  <c:v>2006</c:v>
                </c:pt>
                <c:pt idx="1562">
                  <c:v>2006</c:v>
                </c:pt>
                <c:pt idx="1563">
                  <c:v>2006</c:v>
                </c:pt>
                <c:pt idx="1564">
                  <c:v>2006</c:v>
                </c:pt>
                <c:pt idx="1565">
                  <c:v>2006</c:v>
                </c:pt>
                <c:pt idx="1566">
                  <c:v>2006</c:v>
                </c:pt>
                <c:pt idx="1567">
                  <c:v>2006</c:v>
                </c:pt>
                <c:pt idx="1568">
                  <c:v>2006</c:v>
                </c:pt>
                <c:pt idx="1569">
                  <c:v>2006</c:v>
                </c:pt>
                <c:pt idx="1570">
                  <c:v>2006</c:v>
                </c:pt>
                <c:pt idx="1571">
                  <c:v>2006</c:v>
                </c:pt>
                <c:pt idx="1572">
                  <c:v>2006</c:v>
                </c:pt>
                <c:pt idx="1573">
                  <c:v>2006</c:v>
                </c:pt>
                <c:pt idx="1574">
                  <c:v>2006</c:v>
                </c:pt>
                <c:pt idx="1575">
                  <c:v>2006</c:v>
                </c:pt>
                <c:pt idx="1576">
                  <c:v>2006</c:v>
                </c:pt>
                <c:pt idx="1577">
                  <c:v>2006</c:v>
                </c:pt>
                <c:pt idx="1578">
                  <c:v>2006</c:v>
                </c:pt>
                <c:pt idx="1579">
                  <c:v>2006</c:v>
                </c:pt>
                <c:pt idx="1580">
                  <c:v>2006</c:v>
                </c:pt>
                <c:pt idx="1581">
                  <c:v>2006</c:v>
                </c:pt>
                <c:pt idx="1582">
                  <c:v>2006</c:v>
                </c:pt>
                <c:pt idx="1583">
                  <c:v>2006</c:v>
                </c:pt>
                <c:pt idx="1584">
                  <c:v>2007</c:v>
                </c:pt>
                <c:pt idx="1585">
                  <c:v>2007</c:v>
                </c:pt>
                <c:pt idx="1586">
                  <c:v>2007</c:v>
                </c:pt>
                <c:pt idx="1587">
                  <c:v>2007</c:v>
                </c:pt>
                <c:pt idx="1588">
                  <c:v>2007</c:v>
                </c:pt>
                <c:pt idx="1589">
                  <c:v>2007</c:v>
                </c:pt>
                <c:pt idx="1590">
                  <c:v>2007</c:v>
                </c:pt>
                <c:pt idx="1591">
                  <c:v>2007</c:v>
                </c:pt>
                <c:pt idx="1592">
                  <c:v>2007</c:v>
                </c:pt>
                <c:pt idx="1593">
                  <c:v>2007</c:v>
                </c:pt>
                <c:pt idx="1594">
                  <c:v>2007</c:v>
                </c:pt>
                <c:pt idx="1595">
                  <c:v>2007</c:v>
                </c:pt>
                <c:pt idx="1596">
                  <c:v>2007</c:v>
                </c:pt>
                <c:pt idx="1597">
                  <c:v>2007</c:v>
                </c:pt>
                <c:pt idx="1598">
                  <c:v>2007</c:v>
                </c:pt>
                <c:pt idx="1599">
                  <c:v>2007</c:v>
                </c:pt>
                <c:pt idx="1600">
                  <c:v>2007</c:v>
                </c:pt>
                <c:pt idx="1601">
                  <c:v>2007</c:v>
                </c:pt>
                <c:pt idx="1602">
                  <c:v>2007</c:v>
                </c:pt>
                <c:pt idx="1603">
                  <c:v>2007</c:v>
                </c:pt>
                <c:pt idx="1604">
                  <c:v>2007</c:v>
                </c:pt>
                <c:pt idx="1605">
                  <c:v>2007</c:v>
                </c:pt>
                <c:pt idx="1606">
                  <c:v>2007</c:v>
                </c:pt>
                <c:pt idx="1607">
                  <c:v>2007</c:v>
                </c:pt>
                <c:pt idx="1608">
                  <c:v>2007</c:v>
                </c:pt>
                <c:pt idx="1609">
                  <c:v>2007</c:v>
                </c:pt>
                <c:pt idx="1610">
                  <c:v>2007</c:v>
                </c:pt>
                <c:pt idx="1611">
                  <c:v>2007</c:v>
                </c:pt>
                <c:pt idx="1612">
                  <c:v>2007</c:v>
                </c:pt>
                <c:pt idx="1613">
                  <c:v>2007</c:v>
                </c:pt>
                <c:pt idx="1614">
                  <c:v>2007</c:v>
                </c:pt>
                <c:pt idx="1615">
                  <c:v>2007</c:v>
                </c:pt>
                <c:pt idx="1616">
                  <c:v>2007</c:v>
                </c:pt>
                <c:pt idx="1617">
                  <c:v>2007</c:v>
                </c:pt>
                <c:pt idx="1618">
                  <c:v>2007</c:v>
                </c:pt>
                <c:pt idx="1619">
                  <c:v>2007</c:v>
                </c:pt>
                <c:pt idx="1620">
                  <c:v>2007</c:v>
                </c:pt>
                <c:pt idx="1621">
                  <c:v>2007</c:v>
                </c:pt>
                <c:pt idx="1622">
                  <c:v>2007</c:v>
                </c:pt>
                <c:pt idx="1623">
                  <c:v>2007</c:v>
                </c:pt>
                <c:pt idx="1624">
                  <c:v>2007</c:v>
                </c:pt>
                <c:pt idx="1625">
                  <c:v>2007</c:v>
                </c:pt>
                <c:pt idx="1626">
                  <c:v>2007</c:v>
                </c:pt>
                <c:pt idx="1627">
                  <c:v>2007</c:v>
                </c:pt>
                <c:pt idx="1628">
                  <c:v>2007</c:v>
                </c:pt>
                <c:pt idx="1629">
                  <c:v>2007</c:v>
                </c:pt>
                <c:pt idx="1630">
                  <c:v>2007</c:v>
                </c:pt>
                <c:pt idx="1631">
                  <c:v>2007</c:v>
                </c:pt>
                <c:pt idx="1632">
                  <c:v>2007</c:v>
                </c:pt>
                <c:pt idx="1633">
                  <c:v>2007</c:v>
                </c:pt>
                <c:pt idx="1634">
                  <c:v>2007</c:v>
                </c:pt>
                <c:pt idx="1635">
                  <c:v>2007</c:v>
                </c:pt>
                <c:pt idx="1636">
                  <c:v>2007</c:v>
                </c:pt>
                <c:pt idx="1637">
                  <c:v>2007</c:v>
                </c:pt>
                <c:pt idx="1638">
                  <c:v>2007</c:v>
                </c:pt>
                <c:pt idx="1639">
                  <c:v>2007</c:v>
                </c:pt>
                <c:pt idx="1640">
                  <c:v>2007</c:v>
                </c:pt>
                <c:pt idx="1641">
                  <c:v>2007</c:v>
                </c:pt>
                <c:pt idx="1642">
                  <c:v>2007</c:v>
                </c:pt>
                <c:pt idx="1643">
                  <c:v>2007</c:v>
                </c:pt>
                <c:pt idx="1644">
                  <c:v>2007</c:v>
                </c:pt>
                <c:pt idx="1645">
                  <c:v>2007</c:v>
                </c:pt>
                <c:pt idx="1646">
                  <c:v>2007</c:v>
                </c:pt>
                <c:pt idx="1647">
                  <c:v>2007</c:v>
                </c:pt>
                <c:pt idx="1648">
                  <c:v>2007</c:v>
                </c:pt>
                <c:pt idx="1649">
                  <c:v>2007</c:v>
                </c:pt>
                <c:pt idx="1650">
                  <c:v>2007</c:v>
                </c:pt>
                <c:pt idx="1651">
                  <c:v>2007</c:v>
                </c:pt>
                <c:pt idx="1652">
                  <c:v>2007</c:v>
                </c:pt>
                <c:pt idx="1653">
                  <c:v>2007</c:v>
                </c:pt>
                <c:pt idx="1654">
                  <c:v>2007</c:v>
                </c:pt>
                <c:pt idx="1655">
                  <c:v>2007</c:v>
                </c:pt>
                <c:pt idx="1656">
                  <c:v>2007</c:v>
                </c:pt>
                <c:pt idx="1657">
                  <c:v>2007</c:v>
                </c:pt>
                <c:pt idx="1658">
                  <c:v>2007</c:v>
                </c:pt>
                <c:pt idx="1659">
                  <c:v>2007</c:v>
                </c:pt>
                <c:pt idx="1660">
                  <c:v>2007</c:v>
                </c:pt>
                <c:pt idx="1661">
                  <c:v>2007</c:v>
                </c:pt>
                <c:pt idx="1662">
                  <c:v>2007</c:v>
                </c:pt>
                <c:pt idx="1663">
                  <c:v>2007</c:v>
                </c:pt>
                <c:pt idx="1664">
                  <c:v>2007</c:v>
                </c:pt>
                <c:pt idx="1665">
                  <c:v>2007</c:v>
                </c:pt>
                <c:pt idx="1666">
                  <c:v>2007</c:v>
                </c:pt>
                <c:pt idx="1667">
                  <c:v>2007</c:v>
                </c:pt>
                <c:pt idx="1668">
                  <c:v>2007</c:v>
                </c:pt>
                <c:pt idx="1669">
                  <c:v>2007</c:v>
                </c:pt>
                <c:pt idx="1670">
                  <c:v>2007</c:v>
                </c:pt>
                <c:pt idx="1671">
                  <c:v>2007</c:v>
                </c:pt>
                <c:pt idx="1672">
                  <c:v>2007</c:v>
                </c:pt>
                <c:pt idx="1673">
                  <c:v>2007</c:v>
                </c:pt>
                <c:pt idx="1674">
                  <c:v>2007</c:v>
                </c:pt>
                <c:pt idx="1675">
                  <c:v>2007</c:v>
                </c:pt>
                <c:pt idx="1676">
                  <c:v>2007</c:v>
                </c:pt>
                <c:pt idx="1677">
                  <c:v>2007</c:v>
                </c:pt>
                <c:pt idx="1678">
                  <c:v>2007</c:v>
                </c:pt>
                <c:pt idx="1679">
                  <c:v>2007</c:v>
                </c:pt>
                <c:pt idx="1680">
                  <c:v>2007</c:v>
                </c:pt>
                <c:pt idx="1681">
                  <c:v>2007</c:v>
                </c:pt>
                <c:pt idx="1682">
                  <c:v>2007</c:v>
                </c:pt>
                <c:pt idx="1683">
                  <c:v>2007</c:v>
                </c:pt>
                <c:pt idx="1684">
                  <c:v>2007</c:v>
                </c:pt>
                <c:pt idx="1685">
                  <c:v>2007</c:v>
                </c:pt>
                <c:pt idx="1686">
                  <c:v>2007</c:v>
                </c:pt>
                <c:pt idx="1687">
                  <c:v>2007</c:v>
                </c:pt>
                <c:pt idx="1688">
                  <c:v>2007</c:v>
                </c:pt>
                <c:pt idx="1689">
                  <c:v>2007</c:v>
                </c:pt>
                <c:pt idx="1690">
                  <c:v>2007</c:v>
                </c:pt>
                <c:pt idx="1691">
                  <c:v>2007</c:v>
                </c:pt>
                <c:pt idx="1692">
                  <c:v>2007</c:v>
                </c:pt>
                <c:pt idx="1693">
                  <c:v>2007</c:v>
                </c:pt>
                <c:pt idx="1694">
                  <c:v>2007</c:v>
                </c:pt>
                <c:pt idx="1695">
                  <c:v>2007</c:v>
                </c:pt>
                <c:pt idx="1696">
                  <c:v>2007</c:v>
                </c:pt>
                <c:pt idx="1697">
                  <c:v>2007</c:v>
                </c:pt>
                <c:pt idx="1698">
                  <c:v>2007</c:v>
                </c:pt>
                <c:pt idx="1699">
                  <c:v>2007</c:v>
                </c:pt>
                <c:pt idx="1700">
                  <c:v>2007</c:v>
                </c:pt>
                <c:pt idx="1701">
                  <c:v>2007</c:v>
                </c:pt>
                <c:pt idx="1702">
                  <c:v>2007</c:v>
                </c:pt>
                <c:pt idx="1703">
                  <c:v>2007</c:v>
                </c:pt>
                <c:pt idx="1704">
                  <c:v>2007</c:v>
                </c:pt>
                <c:pt idx="1705">
                  <c:v>2007</c:v>
                </c:pt>
                <c:pt idx="1706">
                  <c:v>2007</c:v>
                </c:pt>
                <c:pt idx="1707">
                  <c:v>2007</c:v>
                </c:pt>
                <c:pt idx="1708">
                  <c:v>2007</c:v>
                </c:pt>
                <c:pt idx="1709">
                  <c:v>2007</c:v>
                </c:pt>
                <c:pt idx="1710">
                  <c:v>2007</c:v>
                </c:pt>
                <c:pt idx="1711">
                  <c:v>2007</c:v>
                </c:pt>
                <c:pt idx="1712">
                  <c:v>2007</c:v>
                </c:pt>
                <c:pt idx="1713">
                  <c:v>2007</c:v>
                </c:pt>
                <c:pt idx="1714">
                  <c:v>2007</c:v>
                </c:pt>
                <c:pt idx="1715">
                  <c:v>2007</c:v>
                </c:pt>
                <c:pt idx="1716">
                  <c:v>2007</c:v>
                </c:pt>
                <c:pt idx="1717">
                  <c:v>2007</c:v>
                </c:pt>
                <c:pt idx="1718">
                  <c:v>2007</c:v>
                </c:pt>
                <c:pt idx="1719">
                  <c:v>2007</c:v>
                </c:pt>
                <c:pt idx="1720">
                  <c:v>2007</c:v>
                </c:pt>
                <c:pt idx="1721">
                  <c:v>2007</c:v>
                </c:pt>
                <c:pt idx="1722">
                  <c:v>2007</c:v>
                </c:pt>
                <c:pt idx="1723">
                  <c:v>2007</c:v>
                </c:pt>
                <c:pt idx="1724">
                  <c:v>2007</c:v>
                </c:pt>
                <c:pt idx="1725">
                  <c:v>2007</c:v>
                </c:pt>
                <c:pt idx="1726">
                  <c:v>2007</c:v>
                </c:pt>
                <c:pt idx="1727">
                  <c:v>2007</c:v>
                </c:pt>
                <c:pt idx="1728">
                  <c:v>2008</c:v>
                </c:pt>
                <c:pt idx="1729">
                  <c:v>2008</c:v>
                </c:pt>
                <c:pt idx="1730">
                  <c:v>2008</c:v>
                </c:pt>
                <c:pt idx="1731">
                  <c:v>2008</c:v>
                </c:pt>
                <c:pt idx="1732">
                  <c:v>2008</c:v>
                </c:pt>
                <c:pt idx="1733">
                  <c:v>2008</c:v>
                </c:pt>
                <c:pt idx="1734">
                  <c:v>2008</c:v>
                </c:pt>
                <c:pt idx="1735">
                  <c:v>2008</c:v>
                </c:pt>
                <c:pt idx="1736">
                  <c:v>2008</c:v>
                </c:pt>
                <c:pt idx="1737">
                  <c:v>2008</c:v>
                </c:pt>
                <c:pt idx="1738">
                  <c:v>2008</c:v>
                </c:pt>
                <c:pt idx="1739">
                  <c:v>2008</c:v>
                </c:pt>
                <c:pt idx="1740">
                  <c:v>2008</c:v>
                </c:pt>
                <c:pt idx="1741">
                  <c:v>2008</c:v>
                </c:pt>
                <c:pt idx="1742">
                  <c:v>2008</c:v>
                </c:pt>
                <c:pt idx="1743">
                  <c:v>2008</c:v>
                </c:pt>
                <c:pt idx="1744">
                  <c:v>2008</c:v>
                </c:pt>
                <c:pt idx="1745">
                  <c:v>2008</c:v>
                </c:pt>
                <c:pt idx="1746">
                  <c:v>2008</c:v>
                </c:pt>
                <c:pt idx="1747">
                  <c:v>2008</c:v>
                </c:pt>
                <c:pt idx="1748">
                  <c:v>2008</c:v>
                </c:pt>
                <c:pt idx="1749">
                  <c:v>2008</c:v>
                </c:pt>
                <c:pt idx="1750">
                  <c:v>2008</c:v>
                </c:pt>
                <c:pt idx="1751">
                  <c:v>2008</c:v>
                </c:pt>
                <c:pt idx="1752">
                  <c:v>2008</c:v>
                </c:pt>
                <c:pt idx="1753">
                  <c:v>2008</c:v>
                </c:pt>
                <c:pt idx="1754">
                  <c:v>2008</c:v>
                </c:pt>
                <c:pt idx="1755">
                  <c:v>2008</c:v>
                </c:pt>
                <c:pt idx="1756">
                  <c:v>2008</c:v>
                </c:pt>
                <c:pt idx="1757">
                  <c:v>2008</c:v>
                </c:pt>
                <c:pt idx="1758">
                  <c:v>2008</c:v>
                </c:pt>
                <c:pt idx="1759">
                  <c:v>2008</c:v>
                </c:pt>
                <c:pt idx="1760">
                  <c:v>2008</c:v>
                </c:pt>
                <c:pt idx="1761">
                  <c:v>2008</c:v>
                </c:pt>
                <c:pt idx="1762">
                  <c:v>2008</c:v>
                </c:pt>
                <c:pt idx="1763">
                  <c:v>2008</c:v>
                </c:pt>
                <c:pt idx="1764">
                  <c:v>2008</c:v>
                </c:pt>
                <c:pt idx="1765">
                  <c:v>2008</c:v>
                </c:pt>
                <c:pt idx="1766">
                  <c:v>2008</c:v>
                </c:pt>
                <c:pt idx="1767">
                  <c:v>2008</c:v>
                </c:pt>
                <c:pt idx="1768">
                  <c:v>2008</c:v>
                </c:pt>
                <c:pt idx="1769">
                  <c:v>2008</c:v>
                </c:pt>
                <c:pt idx="1770">
                  <c:v>2008</c:v>
                </c:pt>
                <c:pt idx="1771">
                  <c:v>2008</c:v>
                </c:pt>
                <c:pt idx="1772">
                  <c:v>2008</c:v>
                </c:pt>
                <c:pt idx="1773">
                  <c:v>2008</c:v>
                </c:pt>
                <c:pt idx="1774">
                  <c:v>2008</c:v>
                </c:pt>
                <c:pt idx="1775">
                  <c:v>2008</c:v>
                </c:pt>
                <c:pt idx="1776">
                  <c:v>2008</c:v>
                </c:pt>
                <c:pt idx="1777">
                  <c:v>2008</c:v>
                </c:pt>
                <c:pt idx="1778">
                  <c:v>2008</c:v>
                </c:pt>
                <c:pt idx="1779">
                  <c:v>2008</c:v>
                </c:pt>
                <c:pt idx="1780">
                  <c:v>2008</c:v>
                </c:pt>
                <c:pt idx="1781">
                  <c:v>2008</c:v>
                </c:pt>
                <c:pt idx="1782">
                  <c:v>2008</c:v>
                </c:pt>
                <c:pt idx="1783">
                  <c:v>2008</c:v>
                </c:pt>
                <c:pt idx="1784">
                  <c:v>2008</c:v>
                </c:pt>
                <c:pt idx="1785">
                  <c:v>2008</c:v>
                </c:pt>
                <c:pt idx="1786">
                  <c:v>2008</c:v>
                </c:pt>
                <c:pt idx="1787">
                  <c:v>2008</c:v>
                </c:pt>
                <c:pt idx="1788">
                  <c:v>2008</c:v>
                </c:pt>
                <c:pt idx="1789">
                  <c:v>2008</c:v>
                </c:pt>
                <c:pt idx="1790">
                  <c:v>2008</c:v>
                </c:pt>
                <c:pt idx="1791">
                  <c:v>2008</c:v>
                </c:pt>
                <c:pt idx="1792">
                  <c:v>2008</c:v>
                </c:pt>
                <c:pt idx="1793">
                  <c:v>2008</c:v>
                </c:pt>
                <c:pt idx="1794">
                  <c:v>2008</c:v>
                </c:pt>
                <c:pt idx="1795">
                  <c:v>2008</c:v>
                </c:pt>
                <c:pt idx="1796">
                  <c:v>2008</c:v>
                </c:pt>
                <c:pt idx="1797">
                  <c:v>2008</c:v>
                </c:pt>
                <c:pt idx="1798">
                  <c:v>2008</c:v>
                </c:pt>
                <c:pt idx="1799">
                  <c:v>2008</c:v>
                </c:pt>
                <c:pt idx="1800">
                  <c:v>2008</c:v>
                </c:pt>
                <c:pt idx="1801">
                  <c:v>2008</c:v>
                </c:pt>
                <c:pt idx="1802">
                  <c:v>2008</c:v>
                </c:pt>
                <c:pt idx="1803">
                  <c:v>2008</c:v>
                </c:pt>
                <c:pt idx="1804">
                  <c:v>2008</c:v>
                </c:pt>
                <c:pt idx="1805">
                  <c:v>2008</c:v>
                </c:pt>
                <c:pt idx="1806">
                  <c:v>2008</c:v>
                </c:pt>
                <c:pt idx="1807">
                  <c:v>2008</c:v>
                </c:pt>
                <c:pt idx="1808">
                  <c:v>2008</c:v>
                </c:pt>
                <c:pt idx="1809">
                  <c:v>2008</c:v>
                </c:pt>
                <c:pt idx="1810">
                  <c:v>2008</c:v>
                </c:pt>
                <c:pt idx="1811">
                  <c:v>2008</c:v>
                </c:pt>
                <c:pt idx="1812">
                  <c:v>2008</c:v>
                </c:pt>
                <c:pt idx="1813">
                  <c:v>2008</c:v>
                </c:pt>
                <c:pt idx="1814">
                  <c:v>2008</c:v>
                </c:pt>
                <c:pt idx="1815">
                  <c:v>2008</c:v>
                </c:pt>
                <c:pt idx="1816">
                  <c:v>2008</c:v>
                </c:pt>
                <c:pt idx="1817">
                  <c:v>2008</c:v>
                </c:pt>
                <c:pt idx="1818">
                  <c:v>2008</c:v>
                </c:pt>
                <c:pt idx="1819">
                  <c:v>2008</c:v>
                </c:pt>
                <c:pt idx="1820">
                  <c:v>2008</c:v>
                </c:pt>
                <c:pt idx="1821">
                  <c:v>2008</c:v>
                </c:pt>
                <c:pt idx="1822">
                  <c:v>2008</c:v>
                </c:pt>
                <c:pt idx="1823">
                  <c:v>2008</c:v>
                </c:pt>
                <c:pt idx="1824">
                  <c:v>2008</c:v>
                </c:pt>
                <c:pt idx="1825">
                  <c:v>2008</c:v>
                </c:pt>
                <c:pt idx="1826">
                  <c:v>2008</c:v>
                </c:pt>
                <c:pt idx="1827">
                  <c:v>2008</c:v>
                </c:pt>
                <c:pt idx="1828">
                  <c:v>2008</c:v>
                </c:pt>
                <c:pt idx="1829">
                  <c:v>2008</c:v>
                </c:pt>
                <c:pt idx="1830">
                  <c:v>2008</c:v>
                </c:pt>
                <c:pt idx="1831">
                  <c:v>2008</c:v>
                </c:pt>
                <c:pt idx="1832">
                  <c:v>2008</c:v>
                </c:pt>
                <c:pt idx="1833">
                  <c:v>2008</c:v>
                </c:pt>
                <c:pt idx="1834">
                  <c:v>2008</c:v>
                </c:pt>
                <c:pt idx="1835">
                  <c:v>2008</c:v>
                </c:pt>
                <c:pt idx="1836">
                  <c:v>2008</c:v>
                </c:pt>
                <c:pt idx="1837">
                  <c:v>2008</c:v>
                </c:pt>
                <c:pt idx="1838">
                  <c:v>2008</c:v>
                </c:pt>
                <c:pt idx="1839">
                  <c:v>2008</c:v>
                </c:pt>
                <c:pt idx="1840">
                  <c:v>2008</c:v>
                </c:pt>
                <c:pt idx="1841">
                  <c:v>2008</c:v>
                </c:pt>
                <c:pt idx="1842">
                  <c:v>2008</c:v>
                </c:pt>
                <c:pt idx="1843">
                  <c:v>2008</c:v>
                </c:pt>
                <c:pt idx="1844">
                  <c:v>2008</c:v>
                </c:pt>
                <c:pt idx="1845">
                  <c:v>2008</c:v>
                </c:pt>
                <c:pt idx="1846">
                  <c:v>2008</c:v>
                </c:pt>
                <c:pt idx="1847">
                  <c:v>2008</c:v>
                </c:pt>
                <c:pt idx="1848">
                  <c:v>2008</c:v>
                </c:pt>
                <c:pt idx="1849">
                  <c:v>2008</c:v>
                </c:pt>
                <c:pt idx="1850">
                  <c:v>2008</c:v>
                </c:pt>
                <c:pt idx="1851">
                  <c:v>2008</c:v>
                </c:pt>
                <c:pt idx="1852">
                  <c:v>2008</c:v>
                </c:pt>
                <c:pt idx="1853">
                  <c:v>2008</c:v>
                </c:pt>
                <c:pt idx="1854">
                  <c:v>2008</c:v>
                </c:pt>
                <c:pt idx="1855">
                  <c:v>2008</c:v>
                </c:pt>
                <c:pt idx="1856">
                  <c:v>2008</c:v>
                </c:pt>
                <c:pt idx="1857">
                  <c:v>2008</c:v>
                </c:pt>
                <c:pt idx="1858">
                  <c:v>2008</c:v>
                </c:pt>
                <c:pt idx="1859">
                  <c:v>2008</c:v>
                </c:pt>
                <c:pt idx="1860">
                  <c:v>2008</c:v>
                </c:pt>
                <c:pt idx="1861">
                  <c:v>2008</c:v>
                </c:pt>
                <c:pt idx="1862">
                  <c:v>2008</c:v>
                </c:pt>
                <c:pt idx="1863">
                  <c:v>2008</c:v>
                </c:pt>
                <c:pt idx="1864">
                  <c:v>2008</c:v>
                </c:pt>
                <c:pt idx="1865">
                  <c:v>2008</c:v>
                </c:pt>
                <c:pt idx="1866">
                  <c:v>2008</c:v>
                </c:pt>
                <c:pt idx="1867">
                  <c:v>2008</c:v>
                </c:pt>
                <c:pt idx="1868">
                  <c:v>2008</c:v>
                </c:pt>
                <c:pt idx="1869">
                  <c:v>2008</c:v>
                </c:pt>
                <c:pt idx="1870">
                  <c:v>2008</c:v>
                </c:pt>
                <c:pt idx="1871">
                  <c:v>2008</c:v>
                </c:pt>
                <c:pt idx="1872">
                  <c:v>2009</c:v>
                </c:pt>
                <c:pt idx="1873">
                  <c:v>2009</c:v>
                </c:pt>
                <c:pt idx="1874">
                  <c:v>2009</c:v>
                </c:pt>
                <c:pt idx="1875">
                  <c:v>2009</c:v>
                </c:pt>
                <c:pt idx="1876">
                  <c:v>2009</c:v>
                </c:pt>
                <c:pt idx="1877">
                  <c:v>2009</c:v>
                </c:pt>
                <c:pt idx="1878">
                  <c:v>2009</c:v>
                </c:pt>
                <c:pt idx="1879">
                  <c:v>2009</c:v>
                </c:pt>
                <c:pt idx="1880">
                  <c:v>2009</c:v>
                </c:pt>
                <c:pt idx="1881">
                  <c:v>2009</c:v>
                </c:pt>
                <c:pt idx="1882">
                  <c:v>2009</c:v>
                </c:pt>
                <c:pt idx="1883">
                  <c:v>2009</c:v>
                </c:pt>
                <c:pt idx="1884">
                  <c:v>2009</c:v>
                </c:pt>
                <c:pt idx="1885">
                  <c:v>2009</c:v>
                </c:pt>
                <c:pt idx="1886">
                  <c:v>2009</c:v>
                </c:pt>
                <c:pt idx="1887">
                  <c:v>2009</c:v>
                </c:pt>
                <c:pt idx="1888">
                  <c:v>2009</c:v>
                </c:pt>
                <c:pt idx="1889">
                  <c:v>2009</c:v>
                </c:pt>
                <c:pt idx="1890">
                  <c:v>2009</c:v>
                </c:pt>
                <c:pt idx="1891">
                  <c:v>2009</c:v>
                </c:pt>
                <c:pt idx="1892">
                  <c:v>2009</c:v>
                </c:pt>
                <c:pt idx="1893">
                  <c:v>2009</c:v>
                </c:pt>
                <c:pt idx="1894">
                  <c:v>2009</c:v>
                </c:pt>
                <c:pt idx="1895">
                  <c:v>2009</c:v>
                </c:pt>
                <c:pt idx="1896">
                  <c:v>2009</c:v>
                </c:pt>
                <c:pt idx="1897">
                  <c:v>2009</c:v>
                </c:pt>
                <c:pt idx="1898">
                  <c:v>2009</c:v>
                </c:pt>
                <c:pt idx="1899">
                  <c:v>2009</c:v>
                </c:pt>
                <c:pt idx="1900">
                  <c:v>2009</c:v>
                </c:pt>
                <c:pt idx="1901">
                  <c:v>2009</c:v>
                </c:pt>
                <c:pt idx="1902">
                  <c:v>2009</c:v>
                </c:pt>
                <c:pt idx="1903">
                  <c:v>2009</c:v>
                </c:pt>
                <c:pt idx="1904">
                  <c:v>2009</c:v>
                </c:pt>
                <c:pt idx="1905">
                  <c:v>2009</c:v>
                </c:pt>
                <c:pt idx="1906">
                  <c:v>2009</c:v>
                </c:pt>
                <c:pt idx="1907">
                  <c:v>2009</c:v>
                </c:pt>
                <c:pt idx="1908">
                  <c:v>2009</c:v>
                </c:pt>
                <c:pt idx="1909">
                  <c:v>2009</c:v>
                </c:pt>
                <c:pt idx="1910">
                  <c:v>2009</c:v>
                </c:pt>
                <c:pt idx="1911">
                  <c:v>2009</c:v>
                </c:pt>
                <c:pt idx="1912">
                  <c:v>2009</c:v>
                </c:pt>
                <c:pt idx="1913">
                  <c:v>2009</c:v>
                </c:pt>
                <c:pt idx="1914">
                  <c:v>2009</c:v>
                </c:pt>
                <c:pt idx="1915">
                  <c:v>2009</c:v>
                </c:pt>
                <c:pt idx="1916">
                  <c:v>2009</c:v>
                </c:pt>
                <c:pt idx="1917">
                  <c:v>2009</c:v>
                </c:pt>
                <c:pt idx="1918">
                  <c:v>2009</c:v>
                </c:pt>
                <c:pt idx="1919">
                  <c:v>2009</c:v>
                </c:pt>
                <c:pt idx="1920">
                  <c:v>2009</c:v>
                </c:pt>
                <c:pt idx="1921">
                  <c:v>2009</c:v>
                </c:pt>
                <c:pt idx="1922">
                  <c:v>2009</c:v>
                </c:pt>
                <c:pt idx="1923">
                  <c:v>2009</c:v>
                </c:pt>
                <c:pt idx="1924">
                  <c:v>2009</c:v>
                </c:pt>
                <c:pt idx="1925">
                  <c:v>2009</c:v>
                </c:pt>
                <c:pt idx="1926">
                  <c:v>2009</c:v>
                </c:pt>
                <c:pt idx="1927">
                  <c:v>2009</c:v>
                </c:pt>
                <c:pt idx="1928">
                  <c:v>2009</c:v>
                </c:pt>
                <c:pt idx="1929">
                  <c:v>2009</c:v>
                </c:pt>
                <c:pt idx="1930">
                  <c:v>2009</c:v>
                </c:pt>
                <c:pt idx="1931">
                  <c:v>2009</c:v>
                </c:pt>
                <c:pt idx="1932">
                  <c:v>2009</c:v>
                </c:pt>
                <c:pt idx="1933">
                  <c:v>2009</c:v>
                </c:pt>
                <c:pt idx="1934">
                  <c:v>2009</c:v>
                </c:pt>
                <c:pt idx="1935">
                  <c:v>2009</c:v>
                </c:pt>
                <c:pt idx="1936">
                  <c:v>2009</c:v>
                </c:pt>
                <c:pt idx="1937">
                  <c:v>2009</c:v>
                </c:pt>
                <c:pt idx="1938">
                  <c:v>2009</c:v>
                </c:pt>
                <c:pt idx="1939">
                  <c:v>2009</c:v>
                </c:pt>
                <c:pt idx="1940">
                  <c:v>2009</c:v>
                </c:pt>
                <c:pt idx="1941">
                  <c:v>2009</c:v>
                </c:pt>
                <c:pt idx="1942">
                  <c:v>2009</c:v>
                </c:pt>
                <c:pt idx="1943">
                  <c:v>2009</c:v>
                </c:pt>
                <c:pt idx="1944">
                  <c:v>2009</c:v>
                </c:pt>
                <c:pt idx="1945">
                  <c:v>2009</c:v>
                </c:pt>
                <c:pt idx="1946">
                  <c:v>2009</c:v>
                </c:pt>
                <c:pt idx="1947">
                  <c:v>2009</c:v>
                </c:pt>
                <c:pt idx="1948">
                  <c:v>2009</c:v>
                </c:pt>
                <c:pt idx="1949">
                  <c:v>2009</c:v>
                </c:pt>
                <c:pt idx="1950">
                  <c:v>2009</c:v>
                </c:pt>
                <c:pt idx="1951">
                  <c:v>2009</c:v>
                </c:pt>
                <c:pt idx="1952">
                  <c:v>2009</c:v>
                </c:pt>
                <c:pt idx="1953">
                  <c:v>2009</c:v>
                </c:pt>
                <c:pt idx="1954">
                  <c:v>2009</c:v>
                </c:pt>
                <c:pt idx="1955">
                  <c:v>2009</c:v>
                </c:pt>
                <c:pt idx="1956">
                  <c:v>2009</c:v>
                </c:pt>
                <c:pt idx="1957">
                  <c:v>2009</c:v>
                </c:pt>
                <c:pt idx="1958">
                  <c:v>2009</c:v>
                </c:pt>
                <c:pt idx="1959">
                  <c:v>2009</c:v>
                </c:pt>
                <c:pt idx="1960">
                  <c:v>2009</c:v>
                </c:pt>
                <c:pt idx="1961">
                  <c:v>2009</c:v>
                </c:pt>
                <c:pt idx="1962">
                  <c:v>2009</c:v>
                </c:pt>
                <c:pt idx="1963">
                  <c:v>2009</c:v>
                </c:pt>
                <c:pt idx="1964">
                  <c:v>2009</c:v>
                </c:pt>
                <c:pt idx="1965">
                  <c:v>2009</c:v>
                </c:pt>
                <c:pt idx="1966">
                  <c:v>2009</c:v>
                </c:pt>
                <c:pt idx="1967">
                  <c:v>2009</c:v>
                </c:pt>
                <c:pt idx="1968">
                  <c:v>2009</c:v>
                </c:pt>
                <c:pt idx="1969">
                  <c:v>2009</c:v>
                </c:pt>
                <c:pt idx="1970">
                  <c:v>2009</c:v>
                </c:pt>
                <c:pt idx="1971">
                  <c:v>2009</c:v>
                </c:pt>
                <c:pt idx="1972">
                  <c:v>2009</c:v>
                </c:pt>
                <c:pt idx="1973">
                  <c:v>2009</c:v>
                </c:pt>
                <c:pt idx="1974">
                  <c:v>2009</c:v>
                </c:pt>
                <c:pt idx="1975">
                  <c:v>2009</c:v>
                </c:pt>
                <c:pt idx="1976">
                  <c:v>2009</c:v>
                </c:pt>
                <c:pt idx="1977">
                  <c:v>2009</c:v>
                </c:pt>
                <c:pt idx="1978">
                  <c:v>2009</c:v>
                </c:pt>
                <c:pt idx="1979">
                  <c:v>2009</c:v>
                </c:pt>
                <c:pt idx="1980">
                  <c:v>2009</c:v>
                </c:pt>
                <c:pt idx="1981">
                  <c:v>2009</c:v>
                </c:pt>
                <c:pt idx="1982">
                  <c:v>2009</c:v>
                </c:pt>
                <c:pt idx="1983">
                  <c:v>2009</c:v>
                </c:pt>
                <c:pt idx="1984">
                  <c:v>2009</c:v>
                </c:pt>
                <c:pt idx="1985">
                  <c:v>2009</c:v>
                </c:pt>
                <c:pt idx="1986">
                  <c:v>2009</c:v>
                </c:pt>
                <c:pt idx="1987">
                  <c:v>2009</c:v>
                </c:pt>
                <c:pt idx="1988">
                  <c:v>2009</c:v>
                </c:pt>
                <c:pt idx="1989">
                  <c:v>2009</c:v>
                </c:pt>
                <c:pt idx="1990">
                  <c:v>2009</c:v>
                </c:pt>
                <c:pt idx="1991">
                  <c:v>2009</c:v>
                </c:pt>
                <c:pt idx="1992">
                  <c:v>2009</c:v>
                </c:pt>
                <c:pt idx="1993">
                  <c:v>2009</c:v>
                </c:pt>
                <c:pt idx="1994">
                  <c:v>2009</c:v>
                </c:pt>
                <c:pt idx="1995">
                  <c:v>2009</c:v>
                </c:pt>
                <c:pt idx="1996">
                  <c:v>2009</c:v>
                </c:pt>
                <c:pt idx="1997">
                  <c:v>2009</c:v>
                </c:pt>
                <c:pt idx="1998">
                  <c:v>2009</c:v>
                </c:pt>
                <c:pt idx="1999">
                  <c:v>2009</c:v>
                </c:pt>
                <c:pt idx="2000">
                  <c:v>2009</c:v>
                </c:pt>
                <c:pt idx="2001">
                  <c:v>2009</c:v>
                </c:pt>
                <c:pt idx="2002">
                  <c:v>2009</c:v>
                </c:pt>
                <c:pt idx="2003">
                  <c:v>2009</c:v>
                </c:pt>
                <c:pt idx="2004">
                  <c:v>2009</c:v>
                </c:pt>
                <c:pt idx="2005">
                  <c:v>2009</c:v>
                </c:pt>
                <c:pt idx="2006">
                  <c:v>2009</c:v>
                </c:pt>
                <c:pt idx="2007">
                  <c:v>2009</c:v>
                </c:pt>
                <c:pt idx="2008">
                  <c:v>2009</c:v>
                </c:pt>
                <c:pt idx="2009">
                  <c:v>2009</c:v>
                </c:pt>
                <c:pt idx="2010">
                  <c:v>2009</c:v>
                </c:pt>
                <c:pt idx="2011">
                  <c:v>2009</c:v>
                </c:pt>
                <c:pt idx="2012">
                  <c:v>2009</c:v>
                </c:pt>
                <c:pt idx="2013">
                  <c:v>2009</c:v>
                </c:pt>
                <c:pt idx="2014">
                  <c:v>2009</c:v>
                </c:pt>
                <c:pt idx="2015">
                  <c:v>2009</c:v>
                </c:pt>
              </c:numCache>
            </c:numRef>
          </c:cat>
          <c:val>
            <c:numRef>
              <c:f>soilsol!$H$2:$H$2017</c:f>
              <c:numCache>
                <c:formatCode>General</c:formatCode>
                <c:ptCount val="2016"/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10">
                  <c:v>0.02</c:v>
                </c:pt>
                <c:pt idx="11">
                  <c:v>0.02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22">
                  <c:v>0.8</c:v>
                </c:pt>
                <c:pt idx="23">
                  <c:v>0.8</c:v>
                </c:pt>
                <c:pt idx="25">
                  <c:v>0.63</c:v>
                </c:pt>
                <c:pt idx="26">
                  <c:v>0.63</c:v>
                </c:pt>
                <c:pt idx="27">
                  <c:v>0.63</c:v>
                </c:pt>
                <c:pt idx="37">
                  <c:v>0.52</c:v>
                </c:pt>
                <c:pt idx="38">
                  <c:v>0.52</c:v>
                </c:pt>
                <c:pt idx="39">
                  <c:v>0.52</c:v>
                </c:pt>
                <c:pt idx="40">
                  <c:v>0.4</c:v>
                </c:pt>
                <c:pt idx="41">
                  <c:v>0.4</c:v>
                </c:pt>
                <c:pt idx="42">
                  <c:v>0.4</c:v>
                </c:pt>
                <c:pt idx="49">
                  <c:v>2.1</c:v>
                </c:pt>
                <c:pt idx="50">
                  <c:v>2.1</c:v>
                </c:pt>
                <c:pt idx="51">
                  <c:v>2.1</c:v>
                </c:pt>
                <c:pt idx="52">
                  <c:v>0.73</c:v>
                </c:pt>
                <c:pt idx="53">
                  <c:v>0.73</c:v>
                </c:pt>
                <c:pt idx="54">
                  <c:v>0.73</c:v>
                </c:pt>
                <c:pt idx="61">
                  <c:v>8.6</c:v>
                </c:pt>
                <c:pt idx="62">
                  <c:v>8.6</c:v>
                </c:pt>
                <c:pt idx="63">
                  <c:v>8.6</c:v>
                </c:pt>
                <c:pt idx="64">
                  <c:v>6.4</c:v>
                </c:pt>
                <c:pt idx="65">
                  <c:v>6.4</c:v>
                </c:pt>
                <c:pt idx="66">
                  <c:v>6.4</c:v>
                </c:pt>
                <c:pt idx="144">
                  <c:v>0.02</c:v>
                </c:pt>
                <c:pt idx="145">
                  <c:v>0.4</c:v>
                </c:pt>
                <c:pt idx="146">
                  <c:v>0.4</c:v>
                </c:pt>
                <c:pt idx="147">
                  <c:v>0.4</c:v>
                </c:pt>
                <c:pt idx="148">
                  <c:v>0.84</c:v>
                </c:pt>
                <c:pt idx="149">
                  <c:v>0.84</c:v>
                </c:pt>
                <c:pt idx="150">
                  <c:v>0.84</c:v>
                </c:pt>
                <c:pt idx="154">
                  <c:v>0.85</c:v>
                </c:pt>
                <c:pt idx="155">
                  <c:v>0.85</c:v>
                </c:pt>
                <c:pt idx="156">
                  <c:v>0.8</c:v>
                </c:pt>
                <c:pt idx="157">
                  <c:v>0.12</c:v>
                </c:pt>
                <c:pt idx="158">
                  <c:v>0.12</c:v>
                </c:pt>
                <c:pt idx="159">
                  <c:v>0.12</c:v>
                </c:pt>
                <c:pt idx="169">
                  <c:v>0.94</c:v>
                </c:pt>
                <c:pt idx="170">
                  <c:v>0.94</c:v>
                </c:pt>
                <c:pt idx="171">
                  <c:v>0.94</c:v>
                </c:pt>
                <c:pt idx="172">
                  <c:v>0.11</c:v>
                </c:pt>
                <c:pt idx="173">
                  <c:v>0.11</c:v>
                </c:pt>
                <c:pt idx="174">
                  <c:v>0.11</c:v>
                </c:pt>
                <c:pt idx="190">
                  <c:v>0.09</c:v>
                </c:pt>
                <c:pt idx="191">
                  <c:v>0.09</c:v>
                </c:pt>
                <c:pt idx="193">
                  <c:v>0.32</c:v>
                </c:pt>
                <c:pt idx="194">
                  <c:v>0.32</c:v>
                </c:pt>
                <c:pt idx="195">
                  <c:v>0.32</c:v>
                </c:pt>
                <c:pt idx="196">
                  <c:v>0.04</c:v>
                </c:pt>
                <c:pt idx="197">
                  <c:v>0.04</c:v>
                </c:pt>
                <c:pt idx="198">
                  <c:v>0.04</c:v>
                </c:pt>
                <c:pt idx="202">
                  <c:v>5.8</c:v>
                </c:pt>
                <c:pt idx="203">
                  <c:v>5.8</c:v>
                </c:pt>
                <c:pt idx="205">
                  <c:v>5.2</c:v>
                </c:pt>
                <c:pt idx="206">
                  <c:v>5.2</c:v>
                </c:pt>
                <c:pt idx="207">
                  <c:v>5.2</c:v>
                </c:pt>
                <c:pt idx="208">
                  <c:v>4.9000000000000004</c:v>
                </c:pt>
                <c:pt idx="209">
                  <c:v>4.9000000000000004</c:v>
                </c:pt>
                <c:pt idx="210">
                  <c:v>4.9000000000000004</c:v>
                </c:pt>
                <c:pt idx="211">
                  <c:v>3.9</c:v>
                </c:pt>
                <c:pt idx="212">
                  <c:v>3.9</c:v>
                </c:pt>
                <c:pt idx="213">
                  <c:v>3.9</c:v>
                </c:pt>
                <c:pt idx="214">
                  <c:v>13.7</c:v>
                </c:pt>
                <c:pt idx="215">
                  <c:v>13.7</c:v>
                </c:pt>
                <c:pt idx="217">
                  <c:v>1.9</c:v>
                </c:pt>
                <c:pt idx="218">
                  <c:v>1.9</c:v>
                </c:pt>
                <c:pt idx="219">
                  <c:v>1.9</c:v>
                </c:pt>
                <c:pt idx="220">
                  <c:v>5.3</c:v>
                </c:pt>
                <c:pt idx="221">
                  <c:v>5.3</c:v>
                </c:pt>
                <c:pt idx="222">
                  <c:v>5.3</c:v>
                </c:pt>
                <c:pt idx="226">
                  <c:v>4.5999999999999996</c:v>
                </c:pt>
                <c:pt idx="227">
                  <c:v>4.5999999999999996</c:v>
                </c:pt>
                <c:pt idx="229">
                  <c:v>4.5999999999999996</c:v>
                </c:pt>
                <c:pt idx="230">
                  <c:v>4.5999999999999996</c:v>
                </c:pt>
                <c:pt idx="231">
                  <c:v>4.5999999999999996</c:v>
                </c:pt>
                <c:pt idx="232">
                  <c:v>6.6</c:v>
                </c:pt>
                <c:pt idx="233">
                  <c:v>6.6</c:v>
                </c:pt>
                <c:pt idx="234">
                  <c:v>6.6</c:v>
                </c:pt>
                <c:pt idx="244">
                  <c:v>5.2</c:v>
                </c:pt>
                <c:pt idx="245">
                  <c:v>5.2</c:v>
                </c:pt>
                <c:pt idx="246">
                  <c:v>5.2</c:v>
                </c:pt>
                <c:pt idx="247">
                  <c:v>1.8</c:v>
                </c:pt>
                <c:pt idx="248">
                  <c:v>1.8</c:v>
                </c:pt>
                <c:pt idx="249">
                  <c:v>1.8</c:v>
                </c:pt>
                <c:pt idx="250">
                  <c:v>1.3</c:v>
                </c:pt>
                <c:pt idx="251">
                  <c:v>1.3</c:v>
                </c:pt>
                <c:pt idx="256">
                  <c:v>3.8</c:v>
                </c:pt>
                <c:pt idx="257">
                  <c:v>3.8</c:v>
                </c:pt>
                <c:pt idx="258">
                  <c:v>3.8</c:v>
                </c:pt>
                <c:pt idx="262">
                  <c:v>0.68</c:v>
                </c:pt>
                <c:pt idx="263">
                  <c:v>0.68</c:v>
                </c:pt>
                <c:pt idx="265">
                  <c:v>2.6</c:v>
                </c:pt>
                <c:pt idx="266">
                  <c:v>2.6</c:v>
                </c:pt>
                <c:pt idx="267">
                  <c:v>2.6</c:v>
                </c:pt>
                <c:pt idx="288">
                  <c:v>0.85</c:v>
                </c:pt>
                <c:pt idx="289">
                  <c:v>5.2</c:v>
                </c:pt>
                <c:pt idx="290">
                  <c:v>5.2</c:v>
                </c:pt>
                <c:pt idx="291">
                  <c:v>5.2</c:v>
                </c:pt>
                <c:pt idx="292">
                  <c:v>5.8</c:v>
                </c:pt>
                <c:pt idx="293">
                  <c:v>5.8</c:v>
                </c:pt>
                <c:pt idx="294">
                  <c:v>5.8</c:v>
                </c:pt>
                <c:pt idx="298">
                  <c:v>0.03</c:v>
                </c:pt>
                <c:pt idx="299">
                  <c:v>0.03</c:v>
                </c:pt>
                <c:pt idx="301">
                  <c:v>1.6</c:v>
                </c:pt>
                <c:pt idx="302">
                  <c:v>1.6</c:v>
                </c:pt>
                <c:pt idx="303">
                  <c:v>1.6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10">
                  <c:v>7.0000000000000007E-2</c:v>
                </c:pt>
                <c:pt idx="311">
                  <c:v>7.0000000000000007E-2</c:v>
                </c:pt>
                <c:pt idx="313">
                  <c:v>1.4</c:v>
                </c:pt>
                <c:pt idx="314">
                  <c:v>1.4</c:v>
                </c:pt>
                <c:pt idx="315">
                  <c:v>1.4</c:v>
                </c:pt>
                <c:pt idx="316">
                  <c:v>5.2</c:v>
                </c:pt>
                <c:pt idx="317">
                  <c:v>5.2</c:v>
                </c:pt>
                <c:pt idx="318">
                  <c:v>5.2</c:v>
                </c:pt>
                <c:pt idx="319">
                  <c:v>2.1</c:v>
                </c:pt>
                <c:pt idx="320">
                  <c:v>2.1</c:v>
                </c:pt>
                <c:pt idx="321">
                  <c:v>2.1</c:v>
                </c:pt>
                <c:pt idx="322">
                  <c:v>0.83</c:v>
                </c:pt>
                <c:pt idx="323">
                  <c:v>0.83</c:v>
                </c:pt>
                <c:pt idx="324">
                  <c:v>0.09</c:v>
                </c:pt>
                <c:pt idx="325">
                  <c:v>0.31</c:v>
                </c:pt>
                <c:pt idx="326">
                  <c:v>0.31</c:v>
                </c:pt>
                <c:pt idx="327">
                  <c:v>0.31</c:v>
                </c:pt>
                <c:pt idx="328">
                  <c:v>1.3</c:v>
                </c:pt>
                <c:pt idx="329">
                  <c:v>1.3</c:v>
                </c:pt>
                <c:pt idx="330">
                  <c:v>1.3</c:v>
                </c:pt>
                <c:pt idx="334">
                  <c:v>0.02</c:v>
                </c:pt>
                <c:pt idx="335">
                  <c:v>0.02</c:v>
                </c:pt>
                <c:pt idx="336">
                  <c:v>5.8</c:v>
                </c:pt>
                <c:pt idx="337">
                  <c:v>11</c:v>
                </c:pt>
                <c:pt idx="338">
                  <c:v>11</c:v>
                </c:pt>
                <c:pt idx="339">
                  <c:v>11</c:v>
                </c:pt>
                <c:pt idx="348">
                  <c:v>13.7</c:v>
                </c:pt>
                <c:pt idx="349">
                  <c:v>11.9</c:v>
                </c:pt>
                <c:pt idx="350">
                  <c:v>11.9</c:v>
                </c:pt>
                <c:pt idx="351">
                  <c:v>11.9</c:v>
                </c:pt>
                <c:pt idx="352">
                  <c:v>10.4</c:v>
                </c:pt>
                <c:pt idx="353">
                  <c:v>10.4</c:v>
                </c:pt>
                <c:pt idx="354">
                  <c:v>10.4</c:v>
                </c:pt>
                <c:pt idx="358">
                  <c:v>0.05</c:v>
                </c:pt>
                <c:pt idx="359">
                  <c:v>0.05</c:v>
                </c:pt>
                <c:pt idx="360">
                  <c:v>4.5999999999999996</c:v>
                </c:pt>
                <c:pt idx="373">
                  <c:v>9.1999999999999993</c:v>
                </c:pt>
                <c:pt idx="374">
                  <c:v>9.1999999999999993</c:v>
                </c:pt>
                <c:pt idx="375">
                  <c:v>9.1999999999999993</c:v>
                </c:pt>
                <c:pt idx="379">
                  <c:v>5.5</c:v>
                </c:pt>
                <c:pt idx="380">
                  <c:v>5.5</c:v>
                </c:pt>
                <c:pt idx="381">
                  <c:v>5.5</c:v>
                </c:pt>
                <c:pt idx="382">
                  <c:v>0.36</c:v>
                </c:pt>
                <c:pt idx="383">
                  <c:v>0.36</c:v>
                </c:pt>
                <c:pt idx="384">
                  <c:v>1.3</c:v>
                </c:pt>
                <c:pt idx="385">
                  <c:v>2.4</c:v>
                </c:pt>
                <c:pt idx="386">
                  <c:v>2.4</c:v>
                </c:pt>
                <c:pt idx="387">
                  <c:v>2.4</c:v>
                </c:pt>
                <c:pt idx="388">
                  <c:v>6.5</c:v>
                </c:pt>
                <c:pt idx="389">
                  <c:v>6.5</c:v>
                </c:pt>
                <c:pt idx="390">
                  <c:v>6.5</c:v>
                </c:pt>
                <c:pt idx="394">
                  <c:v>7.0000000000000007E-2</c:v>
                </c:pt>
                <c:pt idx="395">
                  <c:v>7.0000000000000007E-2</c:v>
                </c:pt>
                <c:pt idx="396">
                  <c:v>0.68</c:v>
                </c:pt>
                <c:pt idx="415">
                  <c:v>1.8</c:v>
                </c:pt>
                <c:pt idx="416">
                  <c:v>1.8</c:v>
                </c:pt>
                <c:pt idx="417">
                  <c:v>1.8</c:v>
                </c:pt>
                <c:pt idx="430">
                  <c:v>0.51</c:v>
                </c:pt>
                <c:pt idx="431">
                  <c:v>0.51</c:v>
                </c:pt>
                <c:pt idx="432">
                  <c:v>0.03</c:v>
                </c:pt>
                <c:pt idx="433">
                  <c:v>0.05</c:v>
                </c:pt>
                <c:pt idx="434">
                  <c:v>0.05</c:v>
                </c:pt>
                <c:pt idx="435">
                  <c:v>0.05</c:v>
                </c:pt>
                <c:pt idx="442">
                  <c:v>0.49</c:v>
                </c:pt>
                <c:pt idx="443">
                  <c:v>0.49</c:v>
                </c:pt>
                <c:pt idx="444">
                  <c:v>7.0000000000000007E-2</c:v>
                </c:pt>
                <c:pt idx="445">
                  <c:v>7.0000000000000007E-2</c:v>
                </c:pt>
                <c:pt idx="446">
                  <c:v>7.0000000000000007E-2</c:v>
                </c:pt>
                <c:pt idx="447">
                  <c:v>7.0000000000000007E-2</c:v>
                </c:pt>
                <c:pt idx="448">
                  <c:v>0.64</c:v>
                </c:pt>
                <c:pt idx="449">
                  <c:v>0.64</c:v>
                </c:pt>
                <c:pt idx="450">
                  <c:v>0.64</c:v>
                </c:pt>
                <c:pt idx="454">
                  <c:v>0.42</c:v>
                </c:pt>
                <c:pt idx="455">
                  <c:v>0.42</c:v>
                </c:pt>
                <c:pt idx="456">
                  <c:v>0.83</c:v>
                </c:pt>
                <c:pt idx="457">
                  <c:v>1.6</c:v>
                </c:pt>
                <c:pt idx="458">
                  <c:v>1.6</c:v>
                </c:pt>
                <c:pt idx="459">
                  <c:v>1.6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6">
                  <c:v>1.1000000000000001</c:v>
                </c:pt>
                <c:pt idx="467">
                  <c:v>1.1000000000000001</c:v>
                </c:pt>
                <c:pt idx="468">
                  <c:v>0.02</c:v>
                </c:pt>
                <c:pt idx="472">
                  <c:v>0.02</c:v>
                </c:pt>
                <c:pt idx="473">
                  <c:v>0.02</c:v>
                </c:pt>
                <c:pt idx="474">
                  <c:v>0.02</c:v>
                </c:pt>
                <c:pt idx="481">
                  <c:v>0.77</c:v>
                </c:pt>
                <c:pt idx="482">
                  <c:v>0.77</c:v>
                </c:pt>
                <c:pt idx="483">
                  <c:v>0.77</c:v>
                </c:pt>
                <c:pt idx="484">
                  <c:v>0.11</c:v>
                </c:pt>
                <c:pt idx="485">
                  <c:v>0.11</c:v>
                </c:pt>
                <c:pt idx="486">
                  <c:v>0.11</c:v>
                </c:pt>
                <c:pt idx="492">
                  <c:v>0.05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4.5</c:v>
                </c:pt>
                <c:pt idx="497">
                  <c:v>4.5</c:v>
                </c:pt>
                <c:pt idx="498">
                  <c:v>4.5</c:v>
                </c:pt>
                <c:pt idx="499">
                  <c:v>0.06</c:v>
                </c:pt>
                <c:pt idx="500">
                  <c:v>0.06</c:v>
                </c:pt>
                <c:pt idx="501">
                  <c:v>0.06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16">
                  <c:v>0.36</c:v>
                </c:pt>
                <c:pt idx="517">
                  <c:v>2.4</c:v>
                </c:pt>
                <c:pt idx="518">
                  <c:v>2.4</c:v>
                </c:pt>
                <c:pt idx="519">
                  <c:v>2.4</c:v>
                </c:pt>
                <c:pt idx="520">
                  <c:v>2.2999999999999998</c:v>
                </c:pt>
                <c:pt idx="521">
                  <c:v>2.2999999999999998</c:v>
                </c:pt>
                <c:pt idx="522">
                  <c:v>2.2999999999999998</c:v>
                </c:pt>
                <c:pt idx="526">
                  <c:v>6.6</c:v>
                </c:pt>
                <c:pt idx="527">
                  <c:v>6.6</c:v>
                </c:pt>
                <c:pt idx="528">
                  <c:v>7.0000000000000007E-2</c:v>
                </c:pt>
                <c:pt idx="529">
                  <c:v>2.8</c:v>
                </c:pt>
                <c:pt idx="530">
                  <c:v>2.8</c:v>
                </c:pt>
                <c:pt idx="531">
                  <c:v>2.8</c:v>
                </c:pt>
                <c:pt idx="535">
                  <c:v>0.3</c:v>
                </c:pt>
                <c:pt idx="536">
                  <c:v>0.3</c:v>
                </c:pt>
                <c:pt idx="537">
                  <c:v>0.3</c:v>
                </c:pt>
                <c:pt idx="541">
                  <c:v>1.6</c:v>
                </c:pt>
                <c:pt idx="542">
                  <c:v>1.6</c:v>
                </c:pt>
                <c:pt idx="543">
                  <c:v>1.6</c:v>
                </c:pt>
                <c:pt idx="550">
                  <c:v>1.4</c:v>
                </c:pt>
                <c:pt idx="551">
                  <c:v>1.4</c:v>
                </c:pt>
                <c:pt idx="553">
                  <c:v>2.5</c:v>
                </c:pt>
                <c:pt idx="554">
                  <c:v>2.5</c:v>
                </c:pt>
                <c:pt idx="555">
                  <c:v>2.5</c:v>
                </c:pt>
                <c:pt idx="564">
                  <c:v>0.51</c:v>
                </c:pt>
                <c:pt idx="574">
                  <c:v>5.4</c:v>
                </c:pt>
                <c:pt idx="575">
                  <c:v>5.4</c:v>
                </c:pt>
                <c:pt idx="576">
                  <c:v>0.49</c:v>
                </c:pt>
                <c:pt idx="577">
                  <c:v>1.4</c:v>
                </c:pt>
                <c:pt idx="578">
                  <c:v>1.4</c:v>
                </c:pt>
                <c:pt idx="579">
                  <c:v>1.4</c:v>
                </c:pt>
                <c:pt idx="580">
                  <c:v>1.8</c:v>
                </c:pt>
                <c:pt idx="581">
                  <c:v>1.8</c:v>
                </c:pt>
                <c:pt idx="582">
                  <c:v>1.8</c:v>
                </c:pt>
                <c:pt idx="586">
                  <c:v>0.02</c:v>
                </c:pt>
                <c:pt idx="587">
                  <c:v>0.02</c:v>
                </c:pt>
                <c:pt idx="588">
                  <c:v>0.42</c:v>
                </c:pt>
                <c:pt idx="589">
                  <c:v>0.27</c:v>
                </c:pt>
                <c:pt idx="590">
                  <c:v>0.27</c:v>
                </c:pt>
                <c:pt idx="591">
                  <c:v>0.27</c:v>
                </c:pt>
                <c:pt idx="592">
                  <c:v>0.13</c:v>
                </c:pt>
                <c:pt idx="593">
                  <c:v>0.13</c:v>
                </c:pt>
                <c:pt idx="594">
                  <c:v>0.13</c:v>
                </c:pt>
                <c:pt idx="595">
                  <c:v>0.06</c:v>
                </c:pt>
                <c:pt idx="596">
                  <c:v>0.06</c:v>
                </c:pt>
                <c:pt idx="597">
                  <c:v>0.06</c:v>
                </c:pt>
                <c:pt idx="598">
                  <c:v>0.05</c:v>
                </c:pt>
                <c:pt idx="599">
                  <c:v>0.05</c:v>
                </c:pt>
                <c:pt idx="600">
                  <c:v>1.1000000000000001</c:v>
                </c:pt>
                <c:pt idx="601">
                  <c:v>1.7</c:v>
                </c:pt>
                <c:pt idx="602">
                  <c:v>1.7</c:v>
                </c:pt>
                <c:pt idx="603">
                  <c:v>1.7</c:v>
                </c:pt>
                <c:pt idx="604">
                  <c:v>1.8</c:v>
                </c:pt>
                <c:pt idx="605">
                  <c:v>1.8</c:v>
                </c:pt>
                <c:pt idx="606">
                  <c:v>1.8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1.7</c:v>
                </c:pt>
                <c:pt idx="611">
                  <c:v>1.7</c:v>
                </c:pt>
                <c:pt idx="613">
                  <c:v>0.03</c:v>
                </c:pt>
                <c:pt idx="614">
                  <c:v>0.03</c:v>
                </c:pt>
                <c:pt idx="615">
                  <c:v>0.03</c:v>
                </c:pt>
                <c:pt idx="616">
                  <c:v>0.02</c:v>
                </c:pt>
                <c:pt idx="617">
                  <c:v>0.02</c:v>
                </c:pt>
                <c:pt idx="618">
                  <c:v>0.02</c:v>
                </c:pt>
                <c:pt idx="619">
                  <c:v>7.0000000000000007E-2</c:v>
                </c:pt>
                <c:pt idx="620">
                  <c:v>7.0000000000000007E-2</c:v>
                </c:pt>
                <c:pt idx="621">
                  <c:v>7.0000000000000007E-2</c:v>
                </c:pt>
                <c:pt idx="625">
                  <c:v>0.11</c:v>
                </c:pt>
                <c:pt idx="626">
                  <c:v>0.11</c:v>
                </c:pt>
                <c:pt idx="627">
                  <c:v>0.11</c:v>
                </c:pt>
                <c:pt idx="628">
                  <c:v>0.04</c:v>
                </c:pt>
                <c:pt idx="629">
                  <c:v>0.04</c:v>
                </c:pt>
                <c:pt idx="630">
                  <c:v>0.04</c:v>
                </c:pt>
                <c:pt idx="631">
                  <c:v>0.31</c:v>
                </c:pt>
                <c:pt idx="632">
                  <c:v>0.31</c:v>
                </c:pt>
                <c:pt idx="633">
                  <c:v>0.31</c:v>
                </c:pt>
                <c:pt idx="637">
                  <c:v>6.5</c:v>
                </c:pt>
                <c:pt idx="638">
                  <c:v>6.5</c:v>
                </c:pt>
                <c:pt idx="639">
                  <c:v>6.5</c:v>
                </c:pt>
                <c:pt idx="643">
                  <c:v>1.5</c:v>
                </c:pt>
                <c:pt idx="644">
                  <c:v>1.5</c:v>
                </c:pt>
                <c:pt idx="645">
                  <c:v>1.5</c:v>
                </c:pt>
                <c:pt idx="646">
                  <c:v>0.28000000000000003</c:v>
                </c:pt>
                <c:pt idx="647">
                  <c:v>0.28000000000000003</c:v>
                </c:pt>
                <c:pt idx="652">
                  <c:v>4.0999999999999996</c:v>
                </c:pt>
                <c:pt idx="653">
                  <c:v>4.0999999999999996</c:v>
                </c:pt>
                <c:pt idx="654">
                  <c:v>4.0999999999999996</c:v>
                </c:pt>
                <c:pt idx="655">
                  <c:v>0.32</c:v>
                </c:pt>
                <c:pt idx="656">
                  <c:v>0.32</c:v>
                </c:pt>
                <c:pt idx="657">
                  <c:v>0.32</c:v>
                </c:pt>
                <c:pt idx="658">
                  <c:v>0.15</c:v>
                </c:pt>
                <c:pt idx="659">
                  <c:v>0.15</c:v>
                </c:pt>
                <c:pt idx="660">
                  <c:v>6.6</c:v>
                </c:pt>
                <c:pt idx="661">
                  <c:v>4.9000000000000004</c:v>
                </c:pt>
                <c:pt idx="662">
                  <c:v>4.9000000000000004</c:v>
                </c:pt>
                <c:pt idx="663">
                  <c:v>4.9000000000000004</c:v>
                </c:pt>
                <c:pt idx="664">
                  <c:v>7.2</c:v>
                </c:pt>
                <c:pt idx="665">
                  <c:v>7.2</c:v>
                </c:pt>
                <c:pt idx="666">
                  <c:v>7.2</c:v>
                </c:pt>
                <c:pt idx="667">
                  <c:v>0.3</c:v>
                </c:pt>
                <c:pt idx="668">
                  <c:v>0.3</c:v>
                </c:pt>
                <c:pt idx="669">
                  <c:v>0.3</c:v>
                </c:pt>
                <c:pt idx="670">
                  <c:v>0.76</c:v>
                </c:pt>
                <c:pt idx="671">
                  <c:v>0.76</c:v>
                </c:pt>
                <c:pt idx="673">
                  <c:v>2.5</c:v>
                </c:pt>
                <c:pt idx="674">
                  <c:v>2.5</c:v>
                </c:pt>
                <c:pt idx="675">
                  <c:v>2.5</c:v>
                </c:pt>
                <c:pt idx="679">
                  <c:v>0.25</c:v>
                </c:pt>
                <c:pt idx="680">
                  <c:v>0.25</c:v>
                </c:pt>
                <c:pt idx="681">
                  <c:v>0.25</c:v>
                </c:pt>
                <c:pt idx="682">
                  <c:v>1.03</c:v>
                </c:pt>
                <c:pt idx="683">
                  <c:v>1.03</c:v>
                </c:pt>
                <c:pt idx="684">
                  <c:v>1.4</c:v>
                </c:pt>
                <c:pt idx="688">
                  <c:v>0.56000000000000005</c:v>
                </c:pt>
                <c:pt idx="689">
                  <c:v>0.56000000000000005</c:v>
                </c:pt>
                <c:pt idx="690">
                  <c:v>0.56000000000000005</c:v>
                </c:pt>
                <c:pt idx="691">
                  <c:v>0.28000000000000003</c:v>
                </c:pt>
                <c:pt idx="692">
                  <c:v>0.28000000000000003</c:v>
                </c:pt>
                <c:pt idx="693">
                  <c:v>0.28000000000000003</c:v>
                </c:pt>
                <c:pt idx="694">
                  <c:v>0.05</c:v>
                </c:pt>
                <c:pt idx="695">
                  <c:v>0.05</c:v>
                </c:pt>
                <c:pt idx="697">
                  <c:v>5.8</c:v>
                </c:pt>
                <c:pt idx="698">
                  <c:v>5.8</c:v>
                </c:pt>
                <c:pt idx="699">
                  <c:v>5.8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1.3</c:v>
                </c:pt>
                <c:pt idx="704">
                  <c:v>1.3</c:v>
                </c:pt>
                <c:pt idx="705">
                  <c:v>1.3</c:v>
                </c:pt>
                <c:pt idx="706">
                  <c:v>0.64</c:v>
                </c:pt>
                <c:pt idx="707">
                  <c:v>0.64</c:v>
                </c:pt>
                <c:pt idx="708">
                  <c:v>5.4</c:v>
                </c:pt>
                <c:pt idx="709">
                  <c:v>10.9</c:v>
                </c:pt>
                <c:pt idx="710">
                  <c:v>10.9</c:v>
                </c:pt>
                <c:pt idx="711">
                  <c:v>10.9</c:v>
                </c:pt>
                <c:pt idx="715">
                  <c:v>0.44</c:v>
                </c:pt>
                <c:pt idx="716">
                  <c:v>0.44</c:v>
                </c:pt>
                <c:pt idx="717">
                  <c:v>0.44</c:v>
                </c:pt>
                <c:pt idx="718">
                  <c:v>0.33</c:v>
                </c:pt>
                <c:pt idx="719">
                  <c:v>0.33</c:v>
                </c:pt>
                <c:pt idx="720">
                  <c:v>0.02</c:v>
                </c:pt>
                <c:pt idx="721">
                  <c:v>1.9</c:v>
                </c:pt>
                <c:pt idx="722">
                  <c:v>1.9</c:v>
                </c:pt>
                <c:pt idx="723">
                  <c:v>1.9</c:v>
                </c:pt>
                <c:pt idx="724">
                  <c:v>0.38</c:v>
                </c:pt>
                <c:pt idx="725">
                  <c:v>0.38</c:v>
                </c:pt>
                <c:pt idx="726">
                  <c:v>0.38</c:v>
                </c:pt>
                <c:pt idx="727">
                  <c:v>0.25</c:v>
                </c:pt>
                <c:pt idx="728">
                  <c:v>0.25</c:v>
                </c:pt>
                <c:pt idx="729">
                  <c:v>0.25</c:v>
                </c:pt>
                <c:pt idx="730">
                  <c:v>0.16</c:v>
                </c:pt>
                <c:pt idx="731">
                  <c:v>0.16</c:v>
                </c:pt>
                <c:pt idx="732">
                  <c:v>0.05</c:v>
                </c:pt>
                <c:pt idx="733">
                  <c:v>0.09</c:v>
                </c:pt>
                <c:pt idx="734">
                  <c:v>0.09</c:v>
                </c:pt>
                <c:pt idx="735">
                  <c:v>0.09</c:v>
                </c:pt>
                <c:pt idx="736">
                  <c:v>0.03</c:v>
                </c:pt>
                <c:pt idx="737">
                  <c:v>0.03</c:v>
                </c:pt>
                <c:pt idx="738">
                  <c:v>0.03</c:v>
                </c:pt>
                <c:pt idx="742">
                  <c:v>0.59</c:v>
                </c:pt>
                <c:pt idx="743">
                  <c:v>0.59</c:v>
                </c:pt>
                <c:pt idx="744">
                  <c:v>1.7</c:v>
                </c:pt>
                <c:pt idx="745">
                  <c:v>4.4000000000000004</c:v>
                </c:pt>
                <c:pt idx="746">
                  <c:v>4.4000000000000004</c:v>
                </c:pt>
                <c:pt idx="747">
                  <c:v>4.4000000000000004</c:v>
                </c:pt>
                <c:pt idx="748">
                  <c:v>4</c:v>
                </c:pt>
                <c:pt idx="749">
                  <c:v>4</c:v>
                </c:pt>
                <c:pt idx="750">
                  <c:v>4</c:v>
                </c:pt>
                <c:pt idx="751">
                  <c:v>10.7</c:v>
                </c:pt>
                <c:pt idx="752">
                  <c:v>10.7</c:v>
                </c:pt>
                <c:pt idx="753">
                  <c:v>10.7</c:v>
                </c:pt>
                <c:pt idx="754">
                  <c:v>4.9000000000000004</c:v>
                </c:pt>
                <c:pt idx="755">
                  <c:v>4.9000000000000004</c:v>
                </c:pt>
                <c:pt idx="757">
                  <c:v>0.05</c:v>
                </c:pt>
                <c:pt idx="758">
                  <c:v>0.05</c:v>
                </c:pt>
                <c:pt idx="759">
                  <c:v>0.05</c:v>
                </c:pt>
                <c:pt idx="763">
                  <c:v>0.1</c:v>
                </c:pt>
                <c:pt idx="764">
                  <c:v>0.1</c:v>
                </c:pt>
                <c:pt idx="765">
                  <c:v>0.1</c:v>
                </c:pt>
                <c:pt idx="766">
                  <c:v>0.02</c:v>
                </c:pt>
                <c:pt idx="767">
                  <c:v>0.02</c:v>
                </c:pt>
                <c:pt idx="778">
                  <c:v>0.05</c:v>
                </c:pt>
                <c:pt idx="779">
                  <c:v>0.05</c:v>
                </c:pt>
                <c:pt idx="780">
                  <c:v>0.28000000000000003</c:v>
                </c:pt>
                <c:pt idx="781">
                  <c:v>2.7</c:v>
                </c:pt>
                <c:pt idx="782">
                  <c:v>2.7</c:v>
                </c:pt>
                <c:pt idx="783">
                  <c:v>2.7</c:v>
                </c:pt>
                <c:pt idx="784">
                  <c:v>2.8</c:v>
                </c:pt>
                <c:pt idx="785">
                  <c:v>2.8</c:v>
                </c:pt>
                <c:pt idx="786">
                  <c:v>2.8</c:v>
                </c:pt>
                <c:pt idx="787">
                  <c:v>2.2000000000000002</c:v>
                </c:pt>
                <c:pt idx="788">
                  <c:v>2.2000000000000002</c:v>
                </c:pt>
                <c:pt idx="789">
                  <c:v>2.2000000000000002</c:v>
                </c:pt>
                <c:pt idx="790">
                  <c:v>0.47</c:v>
                </c:pt>
                <c:pt idx="791">
                  <c:v>0.47</c:v>
                </c:pt>
                <c:pt idx="792">
                  <c:v>0.15</c:v>
                </c:pt>
                <c:pt idx="793">
                  <c:v>1.4</c:v>
                </c:pt>
                <c:pt idx="794">
                  <c:v>1.4</c:v>
                </c:pt>
                <c:pt idx="795">
                  <c:v>1.4</c:v>
                </c:pt>
                <c:pt idx="796">
                  <c:v>0.83</c:v>
                </c:pt>
                <c:pt idx="797">
                  <c:v>0.83</c:v>
                </c:pt>
                <c:pt idx="798">
                  <c:v>0.83</c:v>
                </c:pt>
                <c:pt idx="799">
                  <c:v>0.81</c:v>
                </c:pt>
                <c:pt idx="800">
                  <c:v>0.81</c:v>
                </c:pt>
                <c:pt idx="801">
                  <c:v>0.81</c:v>
                </c:pt>
                <c:pt idx="802">
                  <c:v>0.18</c:v>
                </c:pt>
                <c:pt idx="803">
                  <c:v>0.18</c:v>
                </c:pt>
                <c:pt idx="804">
                  <c:v>0.76</c:v>
                </c:pt>
                <c:pt idx="805">
                  <c:v>2.6</c:v>
                </c:pt>
                <c:pt idx="806">
                  <c:v>2.6</c:v>
                </c:pt>
                <c:pt idx="807">
                  <c:v>2.6</c:v>
                </c:pt>
                <c:pt idx="808">
                  <c:v>1.4</c:v>
                </c:pt>
                <c:pt idx="809">
                  <c:v>1.4</c:v>
                </c:pt>
                <c:pt idx="810">
                  <c:v>1.4</c:v>
                </c:pt>
                <c:pt idx="811">
                  <c:v>3.5</c:v>
                </c:pt>
                <c:pt idx="812">
                  <c:v>3.5</c:v>
                </c:pt>
                <c:pt idx="813">
                  <c:v>3.5</c:v>
                </c:pt>
                <c:pt idx="814">
                  <c:v>3.8</c:v>
                </c:pt>
                <c:pt idx="815">
                  <c:v>3.8</c:v>
                </c:pt>
                <c:pt idx="816">
                  <c:v>1.03</c:v>
                </c:pt>
                <c:pt idx="817">
                  <c:v>1.6</c:v>
                </c:pt>
                <c:pt idx="818">
                  <c:v>1.6</c:v>
                </c:pt>
                <c:pt idx="819">
                  <c:v>1.6</c:v>
                </c:pt>
                <c:pt idx="820">
                  <c:v>4.2</c:v>
                </c:pt>
                <c:pt idx="821">
                  <c:v>4.2</c:v>
                </c:pt>
                <c:pt idx="822">
                  <c:v>4.2</c:v>
                </c:pt>
                <c:pt idx="826">
                  <c:v>1.9</c:v>
                </c:pt>
                <c:pt idx="827">
                  <c:v>1.9</c:v>
                </c:pt>
                <c:pt idx="828">
                  <c:v>0.05</c:v>
                </c:pt>
                <c:pt idx="829">
                  <c:v>0.38</c:v>
                </c:pt>
                <c:pt idx="830">
                  <c:v>0.38</c:v>
                </c:pt>
                <c:pt idx="831">
                  <c:v>0.38</c:v>
                </c:pt>
                <c:pt idx="832">
                  <c:v>0.19</c:v>
                </c:pt>
                <c:pt idx="833">
                  <c:v>0.19</c:v>
                </c:pt>
                <c:pt idx="834">
                  <c:v>0.19</c:v>
                </c:pt>
                <c:pt idx="835">
                  <c:v>0.17</c:v>
                </c:pt>
                <c:pt idx="836">
                  <c:v>0.17</c:v>
                </c:pt>
                <c:pt idx="837">
                  <c:v>0.17</c:v>
                </c:pt>
                <c:pt idx="838">
                  <c:v>0.13</c:v>
                </c:pt>
                <c:pt idx="839">
                  <c:v>0.13</c:v>
                </c:pt>
                <c:pt idx="840">
                  <c:v>0.64</c:v>
                </c:pt>
                <c:pt idx="841">
                  <c:v>1.5</c:v>
                </c:pt>
                <c:pt idx="842">
                  <c:v>1.5</c:v>
                </c:pt>
                <c:pt idx="843">
                  <c:v>1.5</c:v>
                </c:pt>
                <c:pt idx="844">
                  <c:v>1.5</c:v>
                </c:pt>
                <c:pt idx="845">
                  <c:v>1.5</c:v>
                </c:pt>
                <c:pt idx="846">
                  <c:v>1.5</c:v>
                </c:pt>
                <c:pt idx="847">
                  <c:v>0.56000000000000005</c:v>
                </c:pt>
                <c:pt idx="848">
                  <c:v>0.56000000000000005</c:v>
                </c:pt>
                <c:pt idx="849">
                  <c:v>0.56000000000000005</c:v>
                </c:pt>
                <c:pt idx="850">
                  <c:v>0.59</c:v>
                </c:pt>
                <c:pt idx="851">
                  <c:v>0.59</c:v>
                </c:pt>
                <c:pt idx="852">
                  <c:v>0.33</c:v>
                </c:pt>
                <c:pt idx="853">
                  <c:v>0.74</c:v>
                </c:pt>
                <c:pt idx="854">
                  <c:v>0.74</c:v>
                </c:pt>
                <c:pt idx="855">
                  <c:v>0.74</c:v>
                </c:pt>
                <c:pt idx="856">
                  <c:v>0.38</c:v>
                </c:pt>
                <c:pt idx="857">
                  <c:v>0.38</c:v>
                </c:pt>
                <c:pt idx="858">
                  <c:v>0.38</c:v>
                </c:pt>
                <c:pt idx="859">
                  <c:v>0.39</c:v>
                </c:pt>
                <c:pt idx="860">
                  <c:v>0.39</c:v>
                </c:pt>
                <c:pt idx="861">
                  <c:v>0.39</c:v>
                </c:pt>
                <c:pt idx="862">
                  <c:v>1.4</c:v>
                </c:pt>
                <c:pt idx="863">
                  <c:v>1.4</c:v>
                </c:pt>
                <c:pt idx="864">
                  <c:v>0.16</c:v>
                </c:pt>
                <c:pt idx="865">
                  <c:v>0.18</c:v>
                </c:pt>
                <c:pt idx="866">
                  <c:v>0.18</c:v>
                </c:pt>
                <c:pt idx="867">
                  <c:v>0.18</c:v>
                </c:pt>
                <c:pt idx="871">
                  <c:v>2.2999999999999998</c:v>
                </c:pt>
                <c:pt idx="872">
                  <c:v>2.2999999999999998</c:v>
                </c:pt>
                <c:pt idx="873">
                  <c:v>2.2999999999999998</c:v>
                </c:pt>
                <c:pt idx="874">
                  <c:v>0.83</c:v>
                </c:pt>
                <c:pt idx="875">
                  <c:v>0.83</c:v>
                </c:pt>
                <c:pt idx="876">
                  <c:v>0.59</c:v>
                </c:pt>
                <c:pt idx="877">
                  <c:v>1.1000000000000001</c:v>
                </c:pt>
                <c:pt idx="878">
                  <c:v>1.1000000000000001</c:v>
                </c:pt>
                <c:pt idx="879">
                  <c:v>1.1000000000000001</c:v>
                </c:pt>
                <c:pt idx="880">
                  <c:v>0.57999999999999996</c:v>
                </c:pt>
                <c:pt idx="881">
                  <c:v>0.57999999999999996</c:v>
                </c:pt>
                <c:pt idx="882">
                  <c:v>0.57999999999999996</c:v>
                </c:pt>
                <c:pt idx="883">
                  <c:v>0.04</c:v>
                </c:pt>
                <c:pt idx="884">
                  <c:v>0.04</c:v>
                </c:pt>
                <c:pt idx="885">
                  <c:v>0.04</c:v>
                </c:pt>
                <c:pt idx="886">
                  <c:v>0.12</c:v>
                </c:pt>
                <c:pt idx="887">
                  <c:v>0.12</c:v>
                </c:pt>
                <c:pt idx="888">
                  <c:v>4.9000000000000004</c:v>
                </c:pt>
                <c:pt idx="889">
                  <c:v>4.4000000000000004</c:v>
                </c:pt>
                <c:pt idx="890">
                  <c:v>4.4000000000000004</c:v>
                </c:pt>
                <c:pt idx="891">
                  <c:v>4.4000000000000004</c:v>
                </c:pt>
                <c:pt idx="892">
                  <c:v>4.2</c:v>
                </c:pt>
                <c:pt idx="893">
                  <c:v>4.2</c:v>
                </c:pt>
                <c:pt idx="894">
                  <c:v>4.2</c:v>
                </c:pt>
                <c:pt idx="895">
                  <c:v>0.03</c:v>
                </c:pt>
                <c:pt idx="896">
                  <c:v>0.03</c:v>
                </c:pt>
                <c:pt idx="897">
                  <c:v>0.03</c:v>
                </c:pt>
                <c:pt idx="898">
                  <c:v>1.6</c:v>
                </c:pt>
                <c:pt idx="899">
                  <c:v>1.6</c:v>
                </c:pt>
                <c:pt idx="900">
                  <c:v>0.02</c:v>
                </c:pt>
                <c:pt idx="901">
                  <c:v>0.05</c:v>
                </c:pt>
                <c:pt idx="902">
                  <c:v>0.05</c:v>
                </c:pt>
                <c:pt idx="903">
                  <c:v>0.05</c:v>
                </c:pt>
                <c:pt idx="907">
                  <c:v>0.04</c:v>
                </c:pt>
                <c:pt idx="908">
                  <c:v>0.04</c:v>
                </c:pt>
                <c:pt idx="909">
                  <c:v>0.04</c:v>
                </c:pt>
                <c:pt idx="910">
                  <c:v>0.02</c:v>
                </c:pt>
                <c:pt idx="911">
                  <c:v>0.02</c:v>
                </c:pt>
                <c:pt idx="912">
                  <c:v>0.05</c:v>
                </c:pt>
                <c:pt idx="913">
                  <c:v>0.05</c:v>
                </c:pt>
                <c:pt idx="914">
                  <c:v>0.05</c:v>
                </c:pt>
                <c:pt idx="915">
                  <c:v>0.05</c:v>
                </c:pt>
                <c:pt idx="916">
                  <c:v>0.02</c:v>
                </c:pt>
                <c:pt idx="917">
                  <c:v>0.02</c:v>
                </c:pt>
                <c:pt idx="918">
                  <c:v>0.02</c:v>
                </c:pt>
                <c:pt idx="924">
                  <c:v>0.47</c:v>
                </c:pt>
                <c:pt idx="925">
                  <c:v>2.1</c:v>
                </c:pt>
                <c:pt idx="926">
                  <c:v>2.1</c:v>
                </c:pt>
                <c:pt idx="927">
                  <c:v>2.1</c:v>
                </c:pt>
                <c:pt idx="928">
                  <c:v>2.2000000000000002</c:v>
                </c:pt>
                <c:pt idx="929">
                  <c:v>2.2000000000000002</c:v>
                </c:pt>
                <c:pt idx="930">
                  <c:v>2.2000000000000002</c:v>
                </c:pt>
                <c:pt idx="934">
                  <c:v>0.17</c:v>
                </c:pt>
                <c:pt idx="935">
                  <c:v>0.17</c:v>
                </c:pt>
                <c:pt idx="936">
                  <c:v>0.18</c:v>
                </c:pt>
                <c:pt idx="946">
                  <c:v>0.76</c:v>
                </c:pt>
                <c:pt idx="947">
                  <c:v>0.76</c:v>
                </c:pt>
                <c:pt idx="948">
                  <c:v>3.8</c:v>
                </c:pt>
                <c:pt idx="949">
                  <c:v>4.3</c:v>
                </c:pt>
                <c:pt idx="950">
                  <c:v>4.3</c:v>
                </c:pt>
                <c:pt idx="951">
                  <c:v>4.3</c:v>
                </c:pt>
                <c:pt idx="952">
                  <c:v>8.9</c:v>
                </c:pt>
                <c:pt idx="953">
                  <c:v>8.9</c:v>
                </c:pt>
                <c:pt idx="954">
                  <c:v>8.9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1.4</c:v>
                </c:pt>
                <c:pt idx="959">
                  <c:v>1.4</c:v>
                </c:pt>
                <c:pt idx="960">
                  <c:v>1.9</c:v>
                </c:pt>
                <c:pt idx="961">
                  <c:v>1.3</c:v>
                </c:pt>
                <c:pt idx="962">
                  <c:v>1.3</c:v>
                </c:pt>
                <c:pt idx="963">
                  <c:v>1.3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0.49</c:v>
                </c:pt>
                <c:pt idx="971">
                  <c:v>0.49</c:v>
                </c:pt>
                <c:pt idx="972">
                  <c:v>0.13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1.6</c:v>
                </c:pt>
                <c:pt idx="977">
                  <c:v>1.6</c:v>
                </c:pt>
                <c:pt idx="978">
                  <c:v>1.6</c:v>
                </c:pt>
                <c:pt idx="979">
                  <c:v>0.28000000000000003</c:v>
                </c:pt>
                <c:pt idx="980">
                  <c:v>0.28000000000000003</c:v>
                </c:pt>
                <c:pt idx="981">
                  <c:v>0.28000000000000003</c:v>
                </c:pt>
                <c:pt idx="982">
                  <c:v>0.11</c:v>
                </c:pt>
                <c:pt idx="983">
                  <c:v>0.11</c:v>
                </c:pt>
                <c:pt idx="984">
                  <c:v>0.59</c:v>
                </c:pt>
                <c:pt idx="991">
                  <c:v>1.6</c:v>
                </c:pt>
                <c:pt idx="992">
                  <c:v>1.6</c:v>
                </c:pt>
                <c:pt idx="993">
                  <c:v>1.6</c:v>
                </c:pt>
                <c:pt idx="994">
                  <c:v>0.16</c:v>
                </c:pt>
                <c:pt idx="995">
                  <c:v>0.16</c:v>
                </c:pt>
                <c:pt idx="996">
                  <c:v>1.4</c:v>
                </c:pt>
                <c:pt idx="997">
                  <c:v>3.4</c:v>
                </c:pt>
                <c:pt idx="998">
                  <c:v>3.4</c:v>
                </c:pt>
                <c:pt idx="999">
                  <c:v>3.4</c:v>
                </c:pt>
                <c:pt idx="1000">
                  <c:v>3.9</c:v>
                </c:pt>
                <c:pt idx="1001">
                  <c:v>3.9</c:v>
                </c:pt>
                <c:pt idx="1002">
                  <c:v>3.9</c:v>
                </c:pt>
                <c:pt idx="1003">
                  <c:v>0.45</c:v>
                </c:pt>
                <c:pt idx="1004">
                  <c:v>0.45</c:v>
                </c:pt>
                <c:pt idx="1005">
                  <c:v>0.45</c:v>
                </c:pt>
                <c:pt idx="1006">
                  <c:v>0.84</c:v>
                </c:pt>
                <c:pt idx="1007">
                  <c:v>0.84</c:v>
                </c:pt>
                <c:pt idx="1008">
                  <c:v>0.83</c:v>
                </c:pt>
                <c:pt idx="1009">
                  <c:v>1.9</c:v>
                </c:pt>
                <c:pt idx="1010">
                  <c:v>1.9</c:v>
                </c:pt>
                <c:pt idx="1011">
                  <c:v>1.9</c:v>
                </c:pt>
                <c:pt idx="1018">
                  <c:v>10.3</c:v>
                </c:pt>
                <c:pt idx="1019">
                  <c:v>10.3</c:v>
                </c:pt>
                <c:pt idx="1020">
                  <c:v>0.12</c:v>
                </c:pt>
                <c:pt idx="1021">
                  <c:v>0.32</c:v>
                </c:pt>
                <c:pt idx="1022">
                  <c:v>0.32</c:v>
                </c:pt>
                <c:pt idx="1023">
                  <c:v>0.32</c:v>
                </c:pt>
                <c:pt idx="1024">
                  <c:v>0.24</c:v>
                </c:pt>
                <c:pt idx="1025">
                  <c:v>0.24</c:v>
                </c:pt>
                <c:pt idx="1026">
                  <c:v>0.24</c:v>
                </c:pt>
                <c:pt idx="1030">
                  <c:v>4.9000000000000004</c:v>
                </c:pt>
                <c:pt idx="1031">
                  <c:v>4.9000000000000004</c:v>
                </c:pt>
                <c:pt idx="1032">
                  <c:v>1.6</c:v>
                </c:pt>
                <c:pt idx="1033">
                  <c:v>5.0999999999999996</c:v>
                </c:pt>
                <c:pt idx="1034">
                  <c:v>5.0999999999999996</c:v>
                </c:pt>
                <c:pt idx="1035">
                  <c:v>5.0999999999999996</c:v>
                </c:pt>
                <c:pt idx="1036">
                  <c:v>5.7</c:v>
                </c:pt>
                <c:pt idx="1037">
                  <c:v>5.7</c:v>
                </c:pt>
                <c:pt idx="1038">
                  <c:v>5.7</c:v>
                </c:pt>
                <c:pt idx="1044">
                  <c:v>0.02</c:v>
                </c:pt>
                <c:pt idx="1045">
                  <c:v>0.02</c:v>
                </c:pt>
                <c:pt idx="1046">
                  <c:v>0.02</c:v>
                </c:pt>
                <c:pt idx="1047">
                  <c:v>0.02</c:v>
                </c:pt>
                <c:pt idx="1048">
                  <c:v>7.0000000000000007E-2</c:v>
                </c:pt>
                <c:pt idx="1049">
                  <c:v>7.0000000000000007E-2</c:v>
                </c:pt>
                <c:pt idx="1050">
                  <c:v>7.0000000000000007E-2</c:v>
                </c:pt>
                <c:pt idx="1054">
                  <c:v>1.7</c:v>
                </c:pt>
                <c:pt idx="1055">
                  <c:v>1.7</c:v>
                </c:pt>
                <c:pt idx="1057">
                  <c:v>0.02</c:v>
                </c:pt>
                <c:pt idx="1058">
                  <c:v>0.02</c:v>
                </c:pt>
                <c:pt idx="1059">
                  <c:v>0.02</c:v>
                </c:pt>
                <c:pt idx="1060">
                  <c:v>0.03</c:v>
                </c:pt>
                <c:pt idx="1061">
                  <c:v>0.03</c:v>
                </c:pt>
                <c:pt idx="1062">
                  <c:v>0.03</c:v>
                </c:pt>
                <c:pt idx="1066">
                  <c:v>3.6</c:v>
                </c:pt>
                <c:pt idx="1067">
                  <c:v>3.6</c:v>
                </c:pt>
                <c:pt idx="1068">
                  <c:v>0.17</c:v>
                </c:pt>
                <c:pt idx="1069">
                  <c:v>1.2</c:v>
                </c:pt>
                <c:pt idx="1070">
                  <c:v>1.2</c:v>
                </c:pt>
                <c:pt idx="1071">
                  <c:v>1.2</c:v>
                </c:pt>
                <c:pt idx="1072">
                  <c:v>0.79</c:v>
                </c:pt>
                <c:pt idx="1073">
                  <c:v>0.79</c:v>
                </c:pt>
                <c:pt idx="1074">
                  <c:v>0.79</c:v>
                </c:pt>
                <c:pt idx="1078">
                  <c:v>6.1</c:v>
                </c:pt>
                <c:pt idx="1079">
                  <c:v>6.1</c:v>
                </c:pt>
                <c:pt idx="1080">
                  <c:v>0.76</c:v>
                </c:pt>
                <c:pt idx="1081">
                  <c:v>2.6</c:v>
                </c:pt>
                <c:pt idx="1082">
                  <c:v>2.6</c:v>
                </c:pt>
                <c:pt idx="1083">
                  <c:v>2.6</c:v>
                </c:pt>
                <c:pt idx="1090">
                  <c:v>6.2</c:v>
                </c:pt>
                <c:pt idx="1091">
                  <c:v>6.2</c:v>
                </c:pt>
                <c:pt idx="1092">
                  <c:v>1.4</c:v>
                </c:pt>
                <c:pt idx="1093">
                  <c:v>1.8</c:v>
                </c:pt>
                <c:pt idx="1094">
                  <c:v>1.8</c:v>
                </c:pt>
                <c:pt idx="1095">
                  <c:v>1.8</c:v>
                </c:pt>
                <c:pt idx="1104">
                  <c:v>0.49</c:v>
                </c:pt>
                <c:pt idx="1105">
                  <c:v>2.8</c:v>
                </c:pt>
                <c:pt idx="1106">
                  <c:v>2.8</c:v>
                </c:pt>
                <c:pt idx="1107">
                  <c:v>2.8</c:v>
                </c:pt>
                <c:pt idx="1108">
                  <c:v>18</c:v>
                </c:pt>
                <c:pt idx="1109">
                  <c:v>18</c:v>
                </c:pt>
                <c:pt idx="1110">
                  <c:v>18</c:v>
                </c:pt>
                <c:pt idx="1114">
                  <c:v>6</c:v>
                </c:pt>
                <c:pt idx="1115">
                  <c:v>6</c:v>
                </c:pt>
                <c:pt idx="1116">
                  <c:v>0.11</c:v>
                </c:pt>
                <c:pt idx="1117">
                  <c:v>0.68</c:v>
                </c:pt>
                <c:pt idx="1118">
                  <c:v>0.68</c:v>
                </c:pt>
                <c:pt idx="1119">
                  <c:v>0.68</c:v>
                </c:pt>
                <c:pt idx="1123">
                  <c:v>1.8</c:v>
                </c:pt>
                <c:pt idx="1124">
                  <c:v>1.8</c:v>
                </c:pt>
                <c:pt idx="1125">
                  <c:v>1.8</c:v>
                </c:pt>
                <c:pt idx="1126">
                  <c:v>1.2</c:v>
                </c:pt>
                <c:pt idx="1127">
                  <c:v>1.2</c:v>
                </c:pt>
                <c:pt idx="1128">
                  <c:v>0.16</c:v>
                </c:pt>
                <c:pt idx="1129">
                  <c:v>3.4</c:v>
                </c:pt>
                <c:pt idx="1130">
                  <c:v>3.4</c:v>
                </c:pt>
                <c:pt idx="1131">
                  <c:v>3.4</c:v>
                </c:pt>
                <c:pt idx="1132">
                  <c:v>13.1</c:v>
                </c:pt>
                <c:pt idx="1133">
                  <c:v>13.1</c:v>
                </c:pt>
                <c:pt idx="1134">
                  <c:v>13.1</c:v>
                </c:pt>
                <c:pt idx="1138">
                  <c:v>28</c:v>
                </c:pt>
                <c:pt idx="1139">
                  <c:v>28</c:v>
                </c:pt>
                <c:pt idx="1140">
                  <c:v>0.84</c:v>
                </c:pt>
                <c:pt idx="1141">
                  <c:v>4.8</c:v>
                </c:pt>
                <c:pt idx="1142">
                  <c:v>4.8</c:v>
                </c:pt>
                <c:pt idx="1143">
                  <c:v>4.8</c:v>
                </c:pt>
                <c:pt idx="1144">
                  <c:v>4.5</c:v>
                </c:pt>
                <c:pt idx="1145">
                  <c:v>4.5</c:v>
                </c:pt>
                <c:pt idx="1146">
                  <c:v>4.5</c:v>
                </c:pt>
                <c:pt idx="1147">
                  <c:v>3.4</c:v>
                </c:pt>
                <c:pt idx="1148">
                  <c:v>3.4</c:v>
                </c:pt>
                <c:pt idx="1149">
                  <c:v>3.4</c:v>
                </c:pt>
                <c:pt idx="1150">
                  <c:v>7</c:v>
                </c:pt>
                <c:pt idx="1151">
                  <c:v>7</c:v>
                </c:pt>
                <c:pt idx="1152">
                  <c:v>10.3</c:v>
                </c:pt>
                <c:pt idx="1156">
                  <c:v>20.7</c:v>
                </c:pt>
                <c:pt idx="1157">
                  <c:v>20.7</c:v>
                </c:pt>
                <c:pt idx="1158">
                  <c:v>20.7</c:v>
                </c:pt>
                <c:pt idx="1162">
                  <c:v>2</c:v>
                </c:pt>
                <c:pt idx="1163">
                  <c:v>2</c:v>
                </c:pt>
                <c:pt idx="1164">
                  <c:v>4.9000000000000004</c:v>
                </c:pt>
                <c:pt idx="1165">
                  <c:v>4</c:v>
                </c:pt>
                <c:pt idx="1166">
                  <c:v>4</c:v>
                </c:pt>
                <c:pt idx="1167">
                  <c:v>4</c:v>
                </c:pt>
                <c:pt idx="1168">
                  <c:v>8</c:v>
                </c:pt>
                <c:pt idx="1169">
                  <c:v>8</c:v>
                </c:pt>
                <c:pt idx="1170">
                  <c:v>8</c:v>
                </c:pt>
                <c:pt idx="1180">
                  <c:v>28.4</c:v>
                </c:pt>
                <c:pt idx="1181">
                  <c:v>28.4</c:v>
                </c:pt>
                <c:pt idx="1182">
                  <c:v>28.4</c:v>
                </c:pt>
                <c:pt idx="1186">
                  <c:v>6.6</c:v>
                </c:pt>
                <c:pt idx="1187">
                  <c:v>6.6</c:v>
                </c:pt>
                <c:pt idx="1188">
                  <c:v>1.7</c:v>
                </c:pt>
                <c:pt idx="1189">
                  <c:v>1.8</c:v>
                </c:pt>
                <c:pt idx="1190">
                  <c:v>1.8</c:v>
                </c:pt>
                <c:pt idx="1191">
                  <c:v>1.8</c:v>
                </c:pt>
                <c:pt idx="1192">
                  <c:v>0.71</c:v>
                </c:pt>
                <c:pt idx="1193">
                  <c:v>0.71</c:v>
                </c:pt>
                <c:pt idx="1194">
                  <c:v>0.71</c:v>
                </c:pt>
                <c:pt idx="1198">
                  <c:v>0.12</c:v>
                </c:pt>
                <c:pt idx="1199">
                  <c:v>0.12</c:v>
                </c:pt>
                <c:pt idx="1200">
                  <c:v>3.6</c:v>
                </c:pt>
                <c:pt idx="1201">
                  <c:v>1.2</c:v>
                </c:pt>
                <c:pt idx="1202">
                  <c:v>1.2</c:v>
                </c:pt>
                <c:pt idx="1203">
                  <c:v>1.2</c:v>
                </c:pt>
                <c:pt idx="1204">
                  <c:v>0.84</c:v>
                </c:pt>
                <c:pt idx="1205">
                  <c:v>0.84</c:v>
                </c:pt>
                <c:pt idx="1206">
                  <c:v>0.84</c:v>
                </c:pt>
                <c:pt idx="1210">
                  <c:v>0.08</c:v>
                </c:pt>
                <c:pt idx="1211">
                  <c:v>0.08</c:v>
                </c:pt>
                <c:pt idx="1212">
                  <c:v>6.1</c:v>
                </c:pt>
                <c:pt idx="1213">
                  <c:v>12.6</c:v>
                </c:pt>
                <c:pt idx="1214">
                  <c:v>12.6</c:v>
                </c:pt>
                <c:pt idx="1215">
                  <c:v>12.6</c:v>
                </c:pt>
                <c:pt idx="1216">
                  <c:v>10.7</c:v>
                </c:pt>
                <c:pt idx="1217">
                  <c:v>10.7</c:v>
                </c:pt>
                <c:pt idx="1218">
                  <c:v>10.7</c:v>
                </c:pt>
                <c:pt idx="1222">
                  <c:v>0.32</c:v>
                </c:pt>
                <c:pt idx="1223">
                  <c:v>0.32</c:v>
                </c:pt>
                <c:pt idx="1224">
                  <c:v>6.2</c:v>
                </c:pt>
                <c:pt idx="1225">
                  <c:v>7.4</c:v>
                </c:pt>
                <c:pt idx="1226">
                  <c:v>7.4</c:v>
                </c:pt>
                <c:pt idx="1227">
                  <c:v>7.4</c:v>
                </c:pt>
                <c:pt idx="1234">
                  <c:v>7.9</c:v>
                </c:pt>
                <c:pt idx="1235">
                  <c:v>7.9</c:v>
                </c:pt>
                <c:pt idx="1243">
                  <c:v>1.1000000000000001</c:v>
                </c:pt>
                <c:pt idx="1244">
                  <c:v>1.1000000000000001</c:v>
                </c:pt>
                <c:pt idx="1245">
                  <c:v>1.1000000000000001</c:v>
                </c:pt>
                <c:pt idx="1246">
                  <c:v>1.8</c:v>
                </c:pt>
                <c:pt idx="1247">
                  <c:v>1.8</c:v>
                </c:pt>
                <c:pt idx="1248">
                  <c:v>6</c:v>
                </c:pt>
                <c:pt idx="1249">
                  <c:v>6.9</c:v>
                </c:pt>
                <c:pt idx="1250">
                  <c:v>6.9</c:v>
                </c:pt>
                <c:pt idx="1251">
                  <c:v>6.9</c:v>
                </c:pt>
                <c:pt idx="1255">
                  <c:v>0.92</c:v>
                </c:pt>
                <c:pt idx="1256">
                  <c:v>0.92</c:v>
                </c:pt>
                <c:pt idx="1257">
                  <c:v>0.92</c:v>
                </c:pt>
                <c:pt idx="1258">
                  <c:v>1</c:v>
                </c:pt>
                <c:pt idx="1259">
                  <c:v>1</c:v>
                </c:pt>
                <c:pt idx="1260">
                  <c:v>1.2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0.02</c:v>
                </c:pt>
                <c:pt idx="1268">
                  <c:v>0.02</c:v>
                </c:pt>
                <c:pt idx="1269">
                  <c:v>0.02</c:v>
                </c:pt>
                <c:pt idx="1270">
                  <c:v>0.8</c:v>
                </c:pt>
                <c:pt idx="1271">
                  <c:v>0.8</c:v>
                </c:pt>
                <c:pt idx="1272">
                  <c:v>28</c:v>
                </c:pt>
                <c:pt idx="1273">
                  <c:v>4.9000000000000004</c:v>
                </c:pt>
                <c:pt idx="1274">
                  <c:v>4.9000000000000004</c:v>
                </c:pt>
                <c:pt idx="1275">
                  <c:v>4.9000000000000004</c:v>
                </c:pt>
                <c:pt idx="1276">
                  <c:v>11.7</c:v>
                </c:pt>
                <c:pt idx="1277">
                  <c:v>11.7</c:v>
                </c:pt>
                <c:pt idx="1278">
                  <c:v>11.7</c:v>
                </c:pt>
                <c:pt idx="1279">
                  <c:v>4.5999999999999996</c:v>
                </c:pt>
                <c:pt idx="1280">
                  <c:v>4.5999999999999996</c:v>
                </c:pt>
                <c:pt idx="1281">
                  <c:v>4.5999999999999996</c:v>
                </c:pt>
                <c:pt idx="1282">
                  <c:v>2.8</c:v>
                </c:pt>
                <c:pt idx="1283">
                  <c:v>2.8</c:v>
                </c:pt>
                <c:pt idx="1284">
                  <c:v>7</c:v>
                </c:pt>
                <c:pt idx="1285">
                  <c:v>2.5</c:v>
                </c:pt>
                <c:pt idx="1286">
                  <c:v>2.5</c:v>
                </c:pt>
                <c:pt idx="1287">
                  <c:v>2.5</c:v>
                </c:pt>
                <c:pt idx="1288">
                  <c:v>3.3</c:v>
                </c:pt>
                <c:pt idx="1289">
                  <c:v>3.3</c:v>
                </c:pt>
                <c:pt idx="1290">
                  <c:v>3.3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1.1000000000000001</c:v>
                </c:pt>
                <c:pt idx="1295">
                  <c:v>1.1000000000000001</c:v>
                </c:pt>
                <c:pt idx="1296">
                  <c:v>2</c:v>
                </c:pt>
                <c:pt idx="1297">
                  <c:v>4.9000000000000004</c:v>
                </c:pt>
                <c:pt idx="1298">
                  <c:v>4.9000000000000004</c:v>
                </c:pt>
                <c:pt idx="1299">
                  <c:v>4.9000000000000004</c:v>
                </c:pt>
                <c:pt idx="1300">
                  <c:v>2.8</c:v>
                </c:pt>
                <c:pt idx="1301">
                  <c:v>2.8</c:v>
                </c:pt>
                <c:pt idx="1302">
                  <c:v>2.8</c:v>
                </c:pt>
                <c:pt idx="1303">
                  <c:v>1.2</c:v>
                </c:pt>
                <c:pt idx="1304">
                  <c:v>1.2</c:v>
                </c:pt>
                <c:pt idx="1305">
                  <c:v>1.2</c:v>
                </c:pt>
                <c:pt idx="1306">
                  <c:v>0.23</c:v>
                </c:pt>
                <c:pt idx="1307">
                  <c:v>0.23</c:v>
                </c:pt>
                <c:pt idx="1318">
                  <c:v>1.8</c:v>
                </c:pt>
                <c:pt idx="1319">
                  <c:v>1.8</c:v>
                </c:pt>
                <c:pt idx="1320">
                  <c:v>6.6</c:v>
                </c:pt>
                <c:pt idx="1321">
                  <c:v>9</c:v>
                </c:pt>
                <c:pt idx="1322">
                  <c:v>9</c:v>
                </c:pt>
                <c:pt idx="1323">
                  <c:v>9</c:v>
                </c:pt>
                <c:pt idx="1324">
                  <c:v>10.9</c:v>
                </c:pt>
                <c:pt idx="1325">
                  <c:v>10.9</c:v>
                </c:pt>
                <c:pt idx="1326">
                  <c:v>10.9</c:v>
                </c:pt>
                <c:pt idx="1330">
                  <c:v>1.1000000000000001</c:v>
                </c:pt>
                <c:pt idx="1331">
                  <c:v>1.1000000000000001</c:v>
                </c:pt>
                <c:pt idx="1332">
                  <c:v>0.12</c:v>
                </c:pt>
                <c:pt idx="1333">
                  <c:v>0.52</c:v>
                </c:pt>
                <c:pt idx="1334">
                  <c:v>0.52</c:v>
                </c:pt>
                <c:pt idx="1335">
                  <c:v>0.52</c:v>
                </c:pt>
                <c:pt idx="1336">
                  <c:v>0.04</c:v>
                </c:pt>
                <c:pt idx="1337">
                  <c:v>0.04</c:v>
                </c:pt>
                <c:pt idx="1338">
                  <c:v>0.04</c:v>
                </c:pt>
                <c:pt idx="1342">
                  <c:v>0.08</c:v>
                </c:pt>
                <c:pt idx="1343">
                  <c:v>0.08</c:v>
                </c:pt>
                <c:pt idx="1344">
                  <c:v>0.08</c:v>
                </c:pt>
                <c:pt idx="1345">
                  <c:v>0.03</c:v>
                </c:pt>
                <c:pt idx="1346">
                  <c:v>0.03</c:v>
                </c:pt>
                <c:pt idx="1347">
                  <c:v>0.03</c:v>
                </c:pt>
                <c:pt idx="1348">
                  <c:v>0.03</c:v>
                </c:pt>
                <c:pt idx="1349">
                  <c:v>0.03</c:v>
                </c:pt>
                <c:pt idx="1350">
                  <c:v>0.03</c:v>
                </c:pt>
                <c:pt idx="1351">
                  <c:v>0.05</c:v>
                </c:pt>
                <c:pt idx="1352">
                  <c:v>0.05</c:v>
                </c:pt>
                <c:pt idx="1353">
                  <c:v>0.05</c:v>
                </c:pt>
                <c:pt idx="1354">
                  <c:v>0.08</c:v>
                </c:pt>
                <c:pt idx="1355">
                  <c:v>0.08</c:v>
                </c:pt>
                <c:pt idx="1356">
                  <c:v>0.32</c:v>
                </c:pt>
                <c:pt idx="1357">
                  <c:v>0.38</c:v>
                </c:pt>
                <c:pt idx="1358">
                  <c:v>0.38</c:v>
                </c:pt>
                <c:pt idx="1359">
                  <c:v>0.38</c:v>
                </c:pt>
                <c:pt idx="1360">
                  <c:v>1.4</c:v>
                </c:pt>
                <c:pt idx="1361">
                  <c:v>1.4</c:v>
                </c:pt>
                <c:pt idx="1362">
                  <c:v>1.4</c:v>
                </c:pt>
                <c:pt idx="1366">
                  <c:v>0.16</c:v>
                </c:pt>
                <c:pt idx="1367">
                  <c:v>0.16</c:v>
                </c:pt>
                <c:pt idx="1368">
                  <c:v>7.9</c:v>
                </c:pt>
                <c:pt idx="1369">
                  <c:v>10.4</c:v>
                </c:pt>
                <c:pt idx="1370">
                  <c:v>10.4</c:v>
                </c:pt>
                <c:pt idx="1371">
                  <c:v>10.4</c:v>
                </c:pt>
                <c:pt idx="1372">
                  <c:v>12.2</c:v>
                </c:pt>
                <c:pt idx="1373">
                  <c:v>12.2</c:v>
                </c:pt>
                <c:pt idx="1374">
                  <c:v>12.2</c:v>
                </c:pt>
                <c:pt idx="1375">
                  <c:v>1.9</c:v>
                </c:pt>
                <c:pt idx="1376">
                  <c:v>1.9</c:v>
                </c:pt>
                <c:pt idx="1377">
                  <c:v>1.9</c:v>
                </c:pt>
                <c:pt idx="1378">
                  <c:v>0.48</c:v>
                </c:pt>
                <c:pt idx="1379">
                  <c:v>0.48</c:v>
                </c:pt>
                <c:pt idx="1380">
                  <c:v>1.8</c:v>
                </c:pt>
                <c:pt idx="1381">
                  <c:v>2.5</c:v>
                </c:pt>
                <c:pt idx="1382">
                  <c:v>2.5</c:v>
                </c:pt>
                <c:pt idx="1383">
                  <c:v>2.5</c:v>
                </c:pt>
                <c:pt idx="1390">
                  <c:v>1.5</c:v>
                </c:pt>
                <c:pt idx="1391">
                  <c:v>1.5</c:v>
                </c:pt>
                <c:pt idx="1392">
                  <c:v>1</c:v>
                </c:pt>
                <c:pt idx="1393">
                  <c:v>1.8</c:v>
                </c:pt>
                <c:pt idx="1394">
                  <c:v>1.8</c:v>
                </c:pt>
                <c:pt idx="1395">
                  <c:v>1.8</c:v>
                </c:pt>
                <c:pt idx="1396">
                  <c:v>0.73</c:v>
                </c:pt>
                <c:pt idx="1397">
                  <c:v>0.73</c:v>
                </c:pt>
                <c:pt idx="1398">
                  <c:v>0.73</c:v>
                </c:pt>
                <c:pt idx="1402">
                  <c:v>0.9</c:v>
                </c:pt>
                <c:pt idx="1403">
                  <c:v>0.9</c:v>
                </c:pt>
                <c:pt idx="1404">
                  <c:v>0.8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0.41</c:v>
                </c:pt>
                <c:pt idx="1409">
                  <c:v>0.41</c:v>
                </c:pt>
                <c:pt idx="1410">
                  <c:v>0.41</c:v>
                </c:pt>
                <c:pt idx="1414">
                  <c:v>0.28999999999999998</c:v>
                </c:pt>
                <c:pt idx="1415">
                  <c:v>0.28999999999999998</c:v>
                </c:pt>
                <c:pt idx="1416">
                  <c:v>2.8</c:v>
                </c:pt>
                <c:pt idx="1417">
                  <c:v>7.2</c:v>
                </c:pt>
                <c:pt idx="1418">
                  <c:v>7.2</c:v>
                </c:pt>
                <c:pt idx="1419">
                  <c:v>7.2</c:v>
                </c:pt>
                <c:pt idx="1420">
                  <c:v>8.8000000000000007</c:v>
                </c:pt>
                <c:pt idx="1421">
                  <c:v>8.8000000000000007</c:v>
                </c:pt>
                <c:pt idx="1422">
                  <c:v>8.8000000000000007</c:v>
                </c:pt>
                <c:pt idx="1423">
                  <c:v>4.0999999999999996</c:v>
                </c:pt>
                <c:pt idx="1424">
                  <c:v>4.0999999999999996</c:v>
                </c:pt>
                <c:pt idx="1425">
                  <c:v>4.0999999999999996</c:v>
                </c:pt>
                <c:pt idx="1426">
                  <c:v>6.2</c:v>
                </c:pt>
                <c:pt idx="1427">
                  <c:v>6.2</c:v>
                </c:pt>
                <c:pt idx="1428">
                  <c:v>1.1000000000000001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1.6</c:v>
                </c:pt>
                <c:pt idx="1433">
                  <c:v>1.6</c:v>
                </c:pt>
                <c:pt idx="1434">
                  <c:v>1.6</c:v>
                </c:pt>
                <c:pt idx="1435">
                  <c:v>1.1000000000000001</c:v>
                </c:pt>
                <c:pt idx="1436">
                  <c:v>1.1000000000000001</c:v>
                </c:pt>
                <c:pt idx="1437">
                  <c:v>1.1000000000000001</c:v>
                </c:pt>
                <c:pt idx="1438">
                  <c:v>0.87</c:v>
                </c:pt>
                <c:pt idx="1439">
                  <c:v>0.87</c:v>
                </c:pt>
                <c:pt idx="1440">
                  <c:v>0.23</c:v>
                </c:pt>
                <c:pt idx="1441">
                  <c:v>1.4</c:v>
                </c:pt>
                <c:pt idx="1442">
                  <c:v>1.4</c:v>
                </c:pt>
                <c:pt idx="1443">
                  <c:v>1.4</c:v>
                </c:pt>
                <c:pt idx="1444">
                  <c:v>0.06</c:v>
                </c:pt>
                <c:pt idx="1445">
                  <c:v>0.06</c:v>
                </c:pt>
                <c:pt idx="1446">
                  <c:v>0.06</c:v>
                </c:pt>
                <c:pt idx="1447">
                  <c:v>0.26</c:v>
                </c:pt>
                <c:pt idx="1448">
                  <c:v>0.26</c:v>
                </c:pt>
                <c:pt idx="1449">
                  <c:v>0.26</c:v>
                </c:pt>
                <c:pt idx="1450">
                  <c:v>0.03</c:v>
                </c:pt>
                <c:pt idx="1451">
                  <c:v>0.03</c:v>
                </c:pt>
                <c:pt idx="1452">
                  <c:v>1.8</c:v>
                </c:pt>
                <c:pt idx="1453">
                  <c:v>0.15</c:v>
                </c:pt>
                <c:pt idx="1454">
                  <c:v>0.15</c:v>
                </c:pt>
                <c:pt idx="1455">
                  <c:v>0.15</c:v>
                </c:pt>
                <c:pt idx="1456">
                  <c:v>0.02</c:v>
                </c:pt>
                <c:pt idx="1457">
                  <c:v>0.02</c:v>
                </c:pt>
                <c:pt idx="1458">
                  <c:v>0.02</c:v>
                </c:pt>
                <c:pt idx="1464">
                  <c:v>1.1000000000000001</c:v>
                </c:pt>
                <c:pt idx="1465">
                  <c:v>3.7</c:v>
                </c:pt>
                <c:pt idx="1466">
                  <c:v>3.7</c:v>
                </c:pt>
                <c:pt idx="1467">
                  <c:v>3.7</c:v>
                </c:pt>
                <c:pt idx="1468">
                  <c:v>1.6</c:v>
                </c:pt>
                <c:pt idx="1469">
                  <c:v>1.6</c:v>
                </c:pt>
                <c:pt idx="1470">
                  <c:v>1.6</c:v>
                </c:pt>
                <c:pt idx="1471">
                  <c:v>0.89</c:v>
                </c:pt>
                <c:pt idx="1472">
                  <c:v>0.89</c:v>
                </c:pt>
                <c:pt idx="1473">
                  <c:v>0.89</c:v>
                </c:pt>
                <c:pt idx="1474">
                  <c:v>0.13</c:v>
                </c:pt>
                <c:pt idx="1475">
                  <c:v>0.13</c:v>
                </c:pt>
                <c:pt idx="1476">
                  <c:v>0.08</c:v>
                </c:pt>
                <c:pt idx="1477">
                  <c:v>0.02</c:v>
                </c:pt>
                <c:pt idx="1478">
                  <c:v>0.02</c:v>
                </c:pt>
                <c:pt idx="1479">
                  <c:v>0.02</c:v>
                </c:pt>
                <c:pt idx="1480">
                  <c:v>0.02</c:v>
                </c:pt>
                <c:pt idx="1481">
                  <c:v>0.02</c:v>
                </c:pt>
                <c:pt idx="1482">
                  <c:v>0.02</c:v>
                </c:pt>
                <c:pt idx="1486">
                  <c:v>0.03</c:v>
                </c:pt>
                <c:pt idx="1487">
                  <c:v>0.03</c:v>
                </c:pt>
                <c:pt idx="1488">
                  <c:v>0.08</c:v>
                </c:pt>
                <c:pt idx="1489">
                  <c:v>0.02</c:v>
                </c:pt>
                <c:pt idx="1490">
                  <c:v>0.02</c:v>
                </c:pt>
                <c:pt idx="1491">
                  <c:v>0.02</c:v>
                </c:pt>
                <c:pt idx="1492">
                  <c:v>0.04</c:v>
                </c:pt>
                <c:pt idx="1493">
                  <c:v>0.04</c:v>
                </c:pt>
                <c:pt idx="1494">
                  <c:v>0.04</c:v>
                </c:pt>
                <c:pt idx="1498">
                  <c:v>0.02</c:v>
                </c:pt>
                <c:pt idx="1499">
                  <c:v>0.02</c:v>
                </c:pt>
                <c:pt idx="1500">
                  <c:v>0.16</c:v>
                </c:pt>
                <c:pt idx="1501">
                  <c:v>1.4</c:v>
                </c:pt>
                <c:pt idx="1502">
                  <c:v>1.4</c:v>
                </c:pt>
                <c:pt idx="1503">
                  <c:v>1.4</c:v>
                </c:pt>
                <c:pt idx="1504">
                  <c:v>0.24</c:v>
                </c:pt>
                <c:pt idx="1505">
                  <c:v>0.24</c:v>
                </c:pt>
                <c:pt idx="1506">
                  <c:v>0.24</c:v>
                </c:pt>
                <c:pt idx="1510">
                  <c:v>0.02</c:v>
                </c:pt>
                <c:pt idx="1511">
                  <c:v>0.02</c:v>
                </c:pt>
                <c:pt idx="1512">
                  <c:v>0.48</c:v>
                </c:pt>
                <c:pt idx="1513">
                  <c:v>0.92</c:v>
                </c:pt>
                <c:pt idx="1514">
                  <c:v>0.92</c:v>
                </c:pt>
                <c:pt idx="1515">
                  <c:v>0.92</c:v>
                </c:pt>
                <c:pt idx="1516">
                  <c:v>0.21</c:v>
                </c:pt>
                <c:pt idx="1517">
                  <c:v>0.21</c:v>
                </c:pt>
                <c:pt idx="1518">
                  <c:v>0.21</c:v>
                </c:pt>
                <c:pt idx="1524">
                  <c:v>1.5</c:v>
                </c:pt>
                <c:pt idx="1525">
                  <c:v>3.7</c:v>
                </c:pt>
                <c:pt idx="1526">
                  <c:v>3.7</c:v>
                </c:pt>
                <c:pt idx="1527">
                  <c:v>3.7</c:v>
                </c:pt>
                <c:pt idx="1528">
                  <c:v>3</c:v>
                </c:pt>
                <c:pt idx="1529">
                  <c:v>3</c:v>
                </c:pt>
                <c:pt idx="1530">
                  <c:v>3</c:v>
                </c:pt>
                <c:pt idx="1534">
                  <c:v>0.34</c:v>
                </c:pt>
                <c:pt idx="1535">
                  <c:v>0.34</c:v>
                </c:pt>
                <c:pt idx="1536">
                  <c:v>0.9</c:v>
                </c:pt>
                <c:pt idx="1537">
                  <c:v>0.83</c:v>
                </c:pt>
                <c:pt idx="1538">
                  <c:v>0.83</c:v>
                </c:pt>
                <c:pt idx="1539">
                  <c:v>0.83</c:v>
                </c:pt>
                <c:pt idx="1540">
                  <c:v>0.28999999999999998</c:v>
                </c:pt>
                <c:pt idx="1541">
                  <c:v>0.28999999999999998</c:v>
                </c:pt>
                <c:pt idx="1542">
                  <c:v>0.28999999999999998</c:v>
                </c:pt>
                <c:pt idx="1546">
                  <c:v>1.8</c:v>
                </c:pt>
                <c:pt idx="1547">
                  <c:v>1.8</c:v>
                </c:pt>
                <c:pt idx="1548">
                  <c:v>0.28999999999999998</c:v>
                </c:pt>
                <c:pt idx="1549">
                  <c:v>0.28999999999999998</c:v>
                </c:pt>
                <c:pt idx="1550">
                  <c:v>0.28999999999999998</c:v>
                </c:pt>
                <c:pt idx="1551">
                  <c:v>0.28999999999999998</c:v>
                </c:pt>
                <c:pt idx="1552">
                  <c:v>0.04</c:v>
                </c:pt>
                <c:pt idx="1553">
                  <c:v>0.04</c:v>
                </c:pt>
                <c:pt idx="1554">
                  <c:v>0.04</c:v>
                </c:pt>
                <c:pt idx="1555">
                  <c:v>0.02</c:v>
                </c:pt>
                <c:pt idx="1556">
                  <c:v>0.02</c:v>
                </c:pt>
                <c:pt idx="1557">
                  <c:v>0.02</c:v>
                </c:pt>
                <c:pt idx="1558">
                  <c:v>0.03</c:v>
                </c:pt>
                <c:pt idx="1559">
                  <c:v>0.03</c:v>
                </c:pt>
                <c:pt idx="1560">
                  <c:v>6.2</c:v>
                </c:pt>
                <c:pt idx="1561">
                  <c:v>1.7</c:v>
                </c:pt>
                <c:pt idx="1562">
                  <c:v>1.7</c:v>
                </c:pt>
                <c:pt idx="1563">
                  <c:v>1.7</c:v>
                </c:pt>
                <c:pt idx="1564">
                  <c:v>2.4</c:v>
                </c:pt>
                <c:pt idx="1565">
                  <c:v>2.4</c:v>
                </c:pt>
                <c:pt idx="1566">
                  <c:v>2.4</c:v>
                </c:pt>
                <c:pt idx="1567">
                  <c:v>0.16</c:v>
                </c:pt>
                <c:pt idx="1568">
                  <c:v>0.16</c:v>
                </c:pt>
                <c:pt idx="1569">
                  <c:v>0.16</c:v>
                </c:pt>
                <c:pt idx="1570">
                  <c:v>0.36</c:v>
                </c:pt>
                <c:pt idx="1571">
                  <c:v>0.36</c:v>
                </c:pt>
                <c:pt idx="1572">
                  <c:v>0.87</c:v>
                </c:pt>
                <c:pt idx="1573">
                  <c:v>0.81</c:v>
                </c:pt>
                <c:pt idx="1574">
                  <c:v>0.81</c:v>
                </c:pt>
                <c:pt idx="1575">
                  <c:v>0.81</c:v>
                </c:pt>
                <c:pt idx="1576">
                  <c:v>0.41</c:v>
                </c:pt>
                <c:pt idx="1577">
                  <c:v>0.41</c:v>
                </c:pt>
                <c:pt idx="1578">
                  <c:v>0.41</c:v>
                </c:pt>
                <c:pt idx="1579">
                  <c:v>0.49</c:v>
                </c:pt>
                <c:pt idx="1580">
                  <c:v>0.49</c:v>
                </c:pt>
                <c:pt idx="1581">
                  <c:v>0.49</c:v>
                </c:pt>
                <c:pt idx="1582">
                  <c:v>0.7</c:v>
                </c:pt>
                <c:pt idx="1583">
                  <c:v>0.7</c:v>
                </c:pt>
                <c:pt idx="1584">
                  <c:v>0.03</c:v>
                </c:pt>
                <c:pt idx="1585">
                  <c:v>0.12</c:v>
                </c:pt>
                <c:pt idx="1586">
                  <c:v>0.12</c:v>
                </c:pt>
                <c:pt idx="1587">
                  <c:v>0.12</c:v>
                </c:pt>
                <c:pt idx="1588">
                  <c:v>0.02</c:v>
                </c:pt>
                <c:pt idx="1589">
                  <c:v>0.02</c:v>
                </c:pt>
                <c:pt idx="1590">
                  <c:v>0.02</c:v>
                </c:pt>
                <c:pt idx="1591">
                  <c:v>0.05</c:v>
                </c:pt>
                <c:pt idx="1592">
                  <c:v>0.05</c:v>
                </c:pt>
                <c:pt idx="1593">
                  <c:v>0.05</c:v>
                </c:pt>
                <c:pt idx="1594">
                  <c:v>0.02</c:v>
                </c:pt>
                <c:pt idx="1595">
                  <c:v>0.02</c:v>
                </c:pt>
                <c:pt idx="1597">
                  <c:v>0.05</c:v>
                </c:pt>
                <c:pt idx="1598">
                  <c:v>0.05</c:v>
                </c:pt>
                <c:pt idx="1599">
                  <c:v>0.05</c:v>
                </c:pt>
                <c:pt idx="1600">
                  <c:v>0.02</c:v>
                </c:pt>
                <c:pt idx="1601">
                  <c:v>0.02</c:v>
                </c:pt>
                <c:pt idx="1602">
                  <c:v>0.02</c:v>
                </c:pt>
                <c:pt idx="1603">
                  <c:v>0.02</c:v>
                </c:pt>
                <c:pt idx="1604">
                  <c:v>0.02</c:v>
                </c:pt>
                <c:pt idx="1605">
                  <c:v>0.02</c:v>
                </c:pt>
                <c:pt idx="1606">
                  <c:v>0.06</c:v>
                </c:pt>
                <c:pt idx="1607">
                  <c:v>0.06</c:v>
                </c:pt>
                <c:pt idx="1608">
                  <c:v>0.13</c:v>
                </c:pt>
                <c:pt idx="1609">
                  <c:v>4.5</c:v>
                </c:pt>
                <c:pt idx="1610">
                  <c:v>4.5</c:v>
                </c:pt>
                <c:pt idx="1611">
                  <c:v>4.5</c:v>
                </c:pt>
                <c:pt idx="1612">
                  <c:v>1.7</c:v>
                </c:pt>
                <c:pt idx="1613">
                  <c:v>1.7</c:v>
                </c:pt>
                <c:pt idx="1614">
                  <c:v>1.7</c:v>
                </c:pt>
                <c:pt idx="1615">
                  <c:v>4.8</c:v>
                </c:pt>
                <c:pt idx="1616">
                  <c:v>4.8</c:v>
                </c:pt>
                <c:pt idx="1617">
                  <c:v>4.8</c:v>
                </c:pt>
                <c:pt idx="1618">
                  <c:v>1.5</c:v>
                </c:pt>
                <c:pt idx="1619">
                  <c:v>1.5</c:v>
                </c:pt>
                <c:pt idx="1620">
                  <c:v>0.03</c:v>
                </c:pt>
                <c:pt idx="1632">
                  <c:v>0.02</c:v>
                </c:pt>
                <c:pt idx="1633">
                  <c:v>0.21</c:v>
                </c:pt>
                <c:pt idx="1634">
                  <c:v>0.21</c:v>
                </c:pt>
                <c:pt idx="1635">
                  <c:v>0.21</c:v>
                </c:pt>
                <c:pt idx="1644">
                  <c:v>0.02</c:v>
                </c:pt>
                <c:pt idx="1645">
                  <c:v>0.03</c:v>
                </c:pt>
                <c:pt idx="1646">
                  <c:v>0.03</c:v>
                </c:pt>
                <c:pt idx="1647">
                  <c:v>0.03</c:v>
                </c:pt>
                <c:pt idx="1648">
                  <c:v>0.08</c:v>
                </c:pt>
                <c:pt idx="1649">
                  <c:v>0.08</c:v>
                </c:pt>
                <c:pt idx="1650">
                  <c:v>0.08</c:v>
                </c:pt>
                <c:pt idx="1651">
                  <c:v>0.05</c:v>
                </c:pt>
                <c:pt idx="1652">
                  <c:v>0.05</c:v>
                </c:pt>
                <c:pt idx="1653">
                  <c:v>0.05</c:v>
                </c:pt>
                <c:pt idx="1654">
                  <c:v>0.31</c:v>
                </c:pt>
                <c:pt idx="1655">
                  <c:v>0.31</c:v>
                </c:pt>
                <c:pt idx="1657">
                  <c:v>0.06</c:v>
                </c:pt>
                <c:pt idx="1658">
                  <c:v>0.06</c:v>
                </c:pt>
                <c:pt idx="1659">
                  <c:v>0.06</c:v>
                </c:pt>
                <c:pt idx="1660">
                  <c:v>0.08</c:v>
                </c:pt>
                <c:pt idx="1661">
                  <c:v>0.08</c:v>
                </c:pt>
                <c:pt idx="1662">
                  <c:v>0.08</c:v>
                </c:pt>
                <c:pt idx="1663">
                  <c:v>0.17</c:v>
                </c:pt>
                <c:pt idx="1664">
                  <c:v>0.17</c:v>
                </c:pt>
                <c:pt idx="1665">
                  <c:v>0.17</c:v>
                </c:pt>
                <c:pt idx="1668">
                  <c:v>0.34</c:v>
                </c:pt>
                <c:pt idx="1669">
                  <c:v>0.52</c:v>
                </c:pt>
                <c:pt idx="1670">
                  <c:v>0.52</c:v>
                </c:pt>
                <c:pt idx="1671">
                  <c:v>0.52</c:v>
                </c:pt>
                <c:pt idx="1672">
                  <c:v>0.53</c:v>
                </c:pt>
                <c:pt idx="1673">
                  <c:v>0.53</c:v>
                </c:pt>
                <c:pt idx="1674">
                  <c:v>0.53</c:v>
                </c:pt>
                <c:pt idx="1675">
                  <c:v>0.48</c:v>
                </c:pt>
                <c:pt idx="1676">
                  <c:v>0.48</c:v>
                </c:pt>
                <c:pt idx="1677">
                  <c:v>0.48</c:v>
                </c:pt>
                <c:pt idx="1678">
                  <c:v>0.59</c:v>
                </c:pt>
                <c:pt idx="1679">
                  <c:v>0.59</c:v>
                </c:pt>
                <c:pt idx="1680">
                  <c:v>1.8</c:v>
                </c:pt>
                <c:pt idx="1681">
                  <c:v>3.6</c:v>
                </c:pt>
                <c:pt idx="1682">
                  <c:v>3.6</c:v>
                </c:pt>
                <c:pt idx="1683">
                  <c:v>3.6</c:v>
                </c:pt>
                <c:pt idx="1684">
                  <c:v>8.5</c:v>
                </c:pt>
                <c:pt idx="1685">
                  <c:v>8.5</c:v>
                </c:pt>
                <c:pt idx="1686">
                  <c:v>8.5</c:v>
                </c:pt>
                <c:pt idx="1687">
                  <c:v>7.1</c:v>
                </c:pt>
                <c:pt idx="1688">
                  <c:v>7.1</c:v>
                </c:pt>
                <c:pt idx="1689">
                  <c:v>7.1</c:v>
                </c:pt>
                <c:pt idx="1690">
                  <c:v>2</c:v>
                </c:pt>
                <c:pt idx="1691">
                  <c:v>2</c:v>
                </c:pt>
                <c:pt idx="1692">
                  <c:v>0.03</c:v>
                </c:pt>
                <c:pt idx="1696">
                  <c:v>0.04</c:v>
                </c:pt>
                <c:pt idx="1697">
                  <c:v>0.04</c:v>
                </c:pt>
                <c:pt idx="1698">
                  <c:v>0.04</c:v>
                </c:pt>
                <c:pt idx="1699">
                  <c:v>0.23</c:v>
                </c:pt>
                <c:pt idx="1700">
                  <c:v>0.23</c:v>
                </c:pt>
                <c:pt idx="1701">
                  <c:v>0.23</c:v>
                </c:pt>
                <c:pt idx="1702">
                  <c:v>0.35</c:v>
                </c:pt>
                <c:pt idx="1703">
                  <c:v>0.35</c:v>
                </c:pt>
                <c:pt idx="1704">
                  <c:v>0.36</c:v>
                </c:pt>
                <c:pt idx="1705">
                  <c:v>1.1000000000000001</c:v>
                </c:pt>
                <c:pt idx="1706">
                  <c:v>1.1000000000000001</c:v>
                </c:pt>
                <c:pt idx="1707">
                  <c:v>1.1000000000000001</c:v>
                </c:pt>
                <c:pt idx="1708">
                  <c:v>0.02</c:v>
                </c:pt>
                <c:pt idx="1709">
                  <c:v>0.02</c:v>
                </c:pt>
                <c:pt idx="1710">
                  <c:v>0.02</c:v>
                </c:pt>
                <c:pt idx="1714">
                  <c:v>0.16</c:v>
                </c:pt>
                <c:pt idx="1715">
                  <c:v>0.16</c:v>
                </c:pt>
                <c:pt idx="1716">
                  <c:v>0.7</c:v>
                </c:pt>
                <c:pt idx="1717">
                  <c:v>1.4</c:v>
                </c:pt>
                <c:pt idx="1718">
                  <c:v>1.4</c:v>
                </c:pt>
                <c:pt idx="1719">
                  <c:v>1.4</c:v>
                </c:pt>
                <c:pt idx="1720">
                  <c:v>1.9</c:v>
                </c:pt>
                <c:pt idx="1721">
                  <c:v>1.9</c:v>
                </c:pt>
                <c:pt idx="1722">
                  <c:v>1.9</c:v>
                </c:pt>
                <c:pt idx="1723">
                  <c:v>1.1000000000000001</c:v>
                </c:pt>
                <c:pt idx="1724">
                  <c:v>1.1000000000000001</c:v>
                </c:pt>
                <c:pt idx="1725">
                  <c:v>1.1000000000000001</c:v>
                </c:pt>
                <c:pt idx="1726">
                  <c:v>1.6</c:v>
                </c:pt>
                <c:pt idx="1727">
                  <c:v>1.6</c:v>
                </c:pt>
                <c:pt idx="1728">
                  <c:v>0.02</c:v>
                </c:pt>
                <c:pt idx="1729">
                  <c:v>0.35</c:v>
                </c:pt>
                <c:pt idx="1730">
                  <c:v>0.35</c:v>
                </c:pt>
                <c:pt idx="1731">
                  <c:v>0.35</c:v>
                </c:pt>
                <c:pt idx="1735">
                  <c:v>0.02</c:v>
                </c:pt>
                <c:pt idx="1736">
                  <c:v>0.02</c:v>
                </c:pt>
                <c:pt idx="1737">
                  <c:v>0.02</c:v>
                </c:pt>
                <c:pt idx="1740">
                  <c:v>0.06</c:v>
                </c:pt>
                <c:pt idx="1741">
                  <c:v>0.57999999999999996</c:v>
                </c:pt>
                <c:pt idx="1742">
                  <c:v>0.57999999999999996</c:v>
                </c:pt>
                <c:pt idx="1743">
                  <c:v>0.57999999999999996</c:v>
                </c:pt>
                <c:pt idx="1744">
                  <c:v>1.4</c:v>
                </c:pt>
                <c:pt idx="1745">
                  <c:v>1.4</c:v>
                </c:pt>
                <c:pt idx="1746">
                  <c:v>1.4</c:v>
                </c:pt>
                <c:pt idx="1747">
                  <c:v>22.1</c:v>
                </c:pt>
                <c:pt idx="1748">
                  <c:v>22.1</c:v>
                </c:pt>
                <c:pt idx="1749">
                  <c:v>22.1</c:v>
                </c:pt>
                <c:pt idx="1750">
                  <c:v>21.3</c:v>
                </c:pt>
                <c:pt idx="1751">
                  <c:v>21.3</c:v>
                </c:pt>
                <c:pt idx="1752">
                  <c:v>1.5</c:v>
                </c:pt>
                <c:pt idx="1753">
                  <c:v>2.1</c:v>
                </c:pt>
                <c:pt idx="1754">
                  <c:v>2.1</c:v>
                </c:pt>
                <c:pt idx="1755">
                  <c:v>2.1</c:v>
                </c:pt>
                <c:pt idx="1756">
                  <c:v>0.25</c:v>
                </c:pt>
                <c:pt idx="1757">
                  <c:v>0.25</c:v>
                </c:pt>
                <c:pt idx="1758">
                  <c:v>0.25</c:v>
                </c:pt>
                <c:pt idx="1759">
                  <c:v>0.08</c:v>
                </c:pt>
                <c:pt idx="1760">
                  <c:v>0.08</c:v>
                </c:pt>
                <c:pt idx="1761">
                  <c:v>0.08</c:v>
                </c:pt>
                <c:pt idx="1762">
                  <c:v>0.02</c:v>
                </c:pt>
                <c:pt idx="1763">
                  <c:v>0.02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74">
                  <c:v>0.02</c:v>
                </c:pt>
                <c:pt idx="1775">
                  <c:v>0.02</c:v>
                </c:pt>
                <c:pt idx="1777">
                  <c:v>0.02</c:v>
                </c:pt>
                <c:pt idx="1778">
                  <c:v>0.02</c:v>
                </c:pt>
                <c:pt idx="1779">
                  <c:v>0.02</c:v>
                </c:pt>
                <c:pt idx="1780">
                  <c:v>0.37</c:v>
                </c:pt>
                <c:pt idx="1781">
                  <c:v>0.37</c:v>
                </c:pt>
                <c:pt idx="1782">
                  <c:v>0.37</c:v>
                </c:pt>
                <c:pt idx="1783">
                  <c:v>24.5</c:v>
                </c:pt>
                <c:pt idx="1784">
                  <c:v>24.5</c:v>
                </c:pt>
                <c:pt idx="1785">
                  <c:v>24.5</c:v>
                </c:pt>
                <c:pt idx="1788">
                  <c:v>0.31</c:v>
                </c:pt>
                <c:pt idx="1789">
                  <c:v>0.61</c:v>
                </c:pt>
                <c:pt idx="1790">
                  <c:v>0.61</c:v>
                </c:pt>
                <c:pt idx="1791">
                  <c:v>0.61</c:v>
                </c:pt>
                <c:pt idx="1792">
                  <c:v>1.6</c:v>
                </c:pt>
                <c:pt idx="1793">
                  <c:v>1.6</c:v>
                </c:pt>
                <c:pt idx="1794">
                  <c:v>1.6</c:v>
                </c:pt>
                <c:pt idx="1795">
                  <c:v>37.799999999999997</c:v>
                </c:pt>
                <c:pt idx="1796">
                  <c:v>37.799999999999997</c:v>
                </c:pt>
                <c:pt idx="1797">
                  <c:v>37.799999999999997</c:v>
                </c:pt>
                <c:pt idx="1798">
                  <c:v>48.1</c:v>
                </c:pt>
                <c:pt idx="1799">
                  <c:v>48.1</c:v>
                </c:pt>
                <c:pt idx="1801">
                  <c:v>0.04</c:v>
                </c:pt>
                <c:pt idx="1802">
                  <c:v>0.04</c:v>
                </c:pt>
                <c:pt idx="1803">
                  <c:v>0.04</c:v>
                </c:pt>
                <c:pt idx="1804">
                  <c:v>0.03</c:v>
                </c:pt>
                <c:pt idx="1805">
                  <c:v>0.03</c:v>
                </c:pt>
                <c:pt idx="1806">
                  <c:v>0.03</c:v>
                </c:pt>
                <c:pt idx="1812">
                  <c:v>0.59</c:v>
                </c:pt>
                <c:pt idx="1813">
                  <c:v>1.4</c:v>
                </c:pt>
                <c:pt idx="1814">
                  <c:v>1.4</c:v>
                </c:pt>
                <c:pt idx="1815">
                  <c:v>1.4</c:v>
                </c:pt>
                <c:pt idx="1816">
                  <c:v>0.72</c:v>
                </c:pt>
                <c:pt idx="1817">
                  <c:v>0.72</c:v>
                </c:pt>
                <c:pt idx="1818">
                  <c:v>0.72</c:v>
                </c:pt>
                <c:pt idx="1819">
                  <c:v>0.81</c:v>
                </c:pt>
                <c:pt idx="1820">
                  <c:v>0.81</c:v>
                </c:pt>
                <c:pt idx="1821">
                  <c:v>0.81</c:v>
                </c:pt>
                <c:pt idx="1824">
                  <c:v>2</c:v>
                </c:pt>
                <c:pt idx="1825">
                  <c:v>3.7</c:v>
                </c:pt>
                <c:pt idx="1826">
                  <c:v>3.7</c:v>
                </c:pt>
                <c:pt idx="1827">
                  <c:v>3.7</c:v>
                </c:pt>
                <c:pt idx="1828">
                  <c:v>6</c:v>
                </c:pt>
                <c:pt idx="1829">
                  <c:v>6</c:v>
                </c:pt>
                <c:pt idx="1830">
                  <c:v>6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1.2</c:v>
                </c:pt>
                <c:pt idx="1835">
                  <c:v>1.2</c:v>
                </c:pt>
                <c:pt idx="1836">
                  <c:v>0.35</c:v>
                </c:pt>
                <c:pt idx="1837">
                  <c:v>0.88</c:v>
                </c:pt>
                <c:pt idx="1838">
                  <c:v>0.88</c:v>
                </c:pt>
                <c:pt idx="1839">
                  <c:v>0.88</c:v>
                </c:pt>
                <c:pt idx="1840">
                  <c:v>0.09</c:v>
                </c:pt>
                <c:pt idx="1841">
                  <c:v>0.09</c:v>
                </c:pt>
                <c:pt idx="1842">
                  <c:v>0.09</c:v>
                </c:pt>
                <c:pt idx="1843">
                  <c:v>0.1</c:v>
                </c:pt>
                <c:pt idx="1844">
                  <c:v>0.1</c:v>
                </c:pt>
                <c:pt idx="1845">
                  <c:v>0.1</c:v>
                </c:pt>
                <c:pt idx="1846">
                  <c:v>1.1599999999999999</c:v>
                </c:pt>
                <c:pt idx="1847">
                  <c:v>1.1599999999999999</c:v>
                </c:pt>
                <c:pt idx="1848">
                  <c:v>0.16</c:v>
                </c:pt>
                <c:pt idx="1849">
                  <c:v>0.02</c:v>
                </c:pt>
                <c:pt idx="1850">
                  <c:v>0.02</c:v>
                </c:pt>
                <c:pt idx="1851">
                  <c:v>0.02</c:v>
                </c:pt>
                <c:pt idx="1852">
                  <c:v>0.06</c:v>
                </c:pt>
                <c:pt idx="1853">
                  <c:v>0.06</c:v>
                </c:pt>
                <c:pt idx="1854">
                  <c:v>0.06</c:v>
                </c:pt>
                <c:pt idx="1855">
                  <c:v>0.16</c:v>
                </c:pt>
                <c:pt idx="1856">
                  <c:v>0.16</c:v>
                </c:pt>
                <c:pt idx="1857">
                  <c:v>0.16</c:v>
                </c:pt>
                <c:pt idx="1860">
                  <c:v>1.6</c:v>
                </c:pt>
                <c:pt idx="1861">
                  <c:v>2.5</c:v>
                </c:pt>
                <c:pt idx="1862">
                  <c:v>2.5</c:v>
                </c:pt>
                <c:pt idx="1863">
                  <c:v>2.5</c:v>
                </c:pt>
                <c:pt idx="1864">
                  <c:v>2.5</c:v>
                </c:pt>
                <c:pt idx="1865">
                  <c:v>2.5</c:v>
                </c:pt>
                <c:pt idx="1866">
                  <c:v>2.5</c:v>
                </c:pt>
                <c:pt idx="1867">
                  <c:v>0.5</c:v>
                </c:pt>
                <c:pt idx="1868">
                  <c:v>0.5</c:v>
                </c:pt>
                <c:pt idx="1869">
                  <c:v>0.5</c:v>
                </c:pt>
                <c:pt idx="1870">
                  <c:v>1.5</c:v>
                </c:pt>
                <c:pt idx="1871">
                  <c:v>1.5</c:v>
                </c:pt>
                <c:pt idx="1873">
                  <c:v>0.02</c:v>
                </c:pt>
                <c:pt idx="1874">
                  <c:v>0.02</c:v>
                </c:pt>
                <c:pt idx="1875">
                  <c:v>0.02</c:v>
                </c:pt>
                <c:pt idx="1879">
                  <c:v>1.2</c:v>
                </c:pt>
                <c:pt idx="1880">
                  <c:v>1.2</c:v>
                </c:pt>
                <c:pt idx="1881">
                  <c:v>1.2</c:v>
                </c:pt>
                <c:pt idx="1882">
                  <c:v>0.17</c:v>
                </c:pt>
                <c:pt idx="1883">
                  <c:v>0.17</c:v>
                </c:pt>
                <c:pt idx="1884">
                  <c:v>21.3</c:v>
                </c:pt>
                <c:pt idx="1888">
                  <c:v>20.3</c:v>
                </c:pt>
                <c:pt idx="1889">
                  <c:v>20.3</c:v>
                </c:pt>
                <c:pt idx="1890">
                  <c:v>20.3</c:v>
                </c:pt>
                <c:pt idx="1896">
                  <c:v>0.02</c:v>
                </c:pt>
                <c:pt idx="1897">
                  <c:v>5.8</c:v>
                </c:pt>
                <c:pt idx="1898">
                  <c:v>5.8</c:v>
                </c:pt>
                <c:pt idx="1899">
                  <c:v>5.8</c:v>
                </c:pt>
                <c:pt idx="1900">
                  <c:v>4.2</c:v>
                </c:pt>
                <c:pt idx="1901">
                  <c:v>4.2</c:v>
                </c:pt>
                <c:pt idx="1902">
                  <c:v>4.2</c:v>
                </c:pt>
                <c:pt idx="1908">
                  <c:v>0.02</c:v>
                </c:pt>
                <c:pt idx="1912">
                  <c:v>0.28999999999999998</c:v>
                </c:pt>
                <c:pt idx="1913">
                  <c:v>0.28999999999999998</c:v>
                </c:pt>
                <c:pt idx="1914">
                  <c:v>0.28999999999999998</c:v>
                </c:pt>
                <c:pt idx="1921">
                  <c:v>10</c:v>
                </c:pt>
                <c:pt idx="1922">
                  <c:v>10</c:v>
                </c:pt>
                <c:pt idx="1923">
                  <c:v>10</c:v>
                </c:pt>
                <c:pt idx="1924">
                  <c:v>15.8</c:v>
                </c:pt>
                <c:pt idx="1925">
                  <c:v>15.8</c:v>
                </c:pt>
                <c:pt idx="1926">
                  <c:v>15.8</c:v>
                </c:pt>
                <c:pt idx="1930">
                  <c:v>34.799999999999997</c:v>
                </c:pt>
                <c:pt idx="1931">
                  <c:v>34.799999999999997</c:v>
                </c:pt>
                <c:pt idx="1932">
                  <c:v>48.1</c:v>
                </c:pt>
                <c:pt idx="1933">
                  <c:v>21.1</c:v>
                </c:pt>
                <c:pt idx="1934">
                  <c:v>21.1</c:v>
                </c:pt>
                <c:pt idx="1935">
                  <c:v>21.1</c:v>
                </c:pt>
                <c:pt idx="1936">
                  <c:v>2.2000000000000002</c:v>
                </c:pt>
                <c:pt idx="1937">
                  <c:v>2.2000000000000002</c:v>
                </c:pt>
                <c:pt idx="1938">
                  <c:v>2.2000000000000002</c:v>
                </c:pt>
                <c:pt idx="1948">
                  <c:v>2.1</c:v>
                </c:pt>
                <c:pt idx="1949">
                  <c:v>2.1</c:v>
                </c:pt>
                <c:pt idx="1950">
                  <c:v>2.1</c:v>
                </c:pt>
                <c:pt idx="1954">
                  <c:v>0.02</c:v>
                </c:pt>
                <c:pt idx="1955">
                  <c:v>0.02</c:v>
                </c:pt>
                <c:pt idx="1960">
                  <c:v>0.05</c:v>
                </c:pt>
                <c:pt idx="1961">
                  <c:v>0.05</c:v>
                </c:pt>
                <c:pt idx="1962">
                  <c:v>0.05</c:v>
                </c:pt>
                <c:pt idx="1968">
                  <c:v>1.2</c:v>
                </c:pt>
                <c:pt idx="1969">
                  <c:v>3.4</c:v>
                </c:pt>
                <c:pt idx="1970">
                  <c:v>3.4</c:v>
                </c:pt>
                <c:pt idx="1971">
                  <c:v>3.4</c:v>
                </c:pt>
                <c:pt idx="1972">
                  <c:v>0.71</c:v>
                </c:pt>
                <c:pt idx="1973">
                  <c:v>0.71</c:v>
                </c:pt>
                <c:pt idx="1974">
                  <c:v>0.71</c:v>
                </c:pt>
                <c:pt idx="1975">
                  <c:v>0.09</c:v>
                </c:pt>
                <c:pt idx="1976">
                  <c:v>0.09</c:v>
                </c:pt>
                <c:pt idx="1977">
                  <c:v>0.09</c:v>
                </c:pt>
                <c:pt idx="1980">
                  <c:v>1.1599999999999999</c:v>
                </c:pt>
                <c:pt idx="1981">
                  <c:v>2.2000000000000002</c:v>
                </c:pt>
                <c:pt idx="1982">
                  <c:v>2.2000000000000002</c:v>
                </c:pt>
                <c:pt idx="1983">
                  <c:v>2.2000000000000002</c:v>
                </c:pt>
                <c:pt idx="1984">
                  <c:v>1.1000000000000001</c:v>
                </c:pt>
                <c:pt idx="1985">
                  <c:v>1.1000000000000001</c:v>
                </c:pt>
                <c:pt idx="1986">
                  <c:v>1.1000000000000001</c:v>
                </c:pt>
                <c:pt idx="1990">
                  <c:v>0.13</c:v>
                </c:pt>
                <c:pt idx="1991">
                  <c:v>0.13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0.55000000000000004</c:v>
                </c:pt>
                <c:pt idx="2000">
                  <c:v>0.55000000000000004</c:v>
                </c:pt>
                <c:pt idx="2001">
                  <c:v>0.55000000000000004</c:v>
                </c:pt>
                <c:pt idx="2002">
                  <c:v>0.34</c:v>
                </c:pt>
                <c:pt idx="2003">
                  <c:v>0.34</c:v>
                </c:pt>
                <c:pt idx="2004">
                  <c:v>1.5</c:v>
                </c:pt>
                <c:pt idx="2005">
                  <c:v>2.7</c:v>
                </c:pt>
                <c:pt idx="2006">
                  <c:v>2.7</c:v>
                </c:pt>
                <c:pt idx="2007">
                  <c:v>2.7</c:v>
                </c:pt>
                <c:pt idx="2008">
                  <c:v>3</c:v>
                </c:pt>
                <c:pt idx="2009">
                  <c:v>3</c:v>
                </c:pt>
                <c:pt idx="2010">
                  <c:v>3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0.53</c:v>
                </c:pt>
                <c:pt idx="2015">
                  <c:v>0.53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soilsol!$K$1</c:f>
              <c:strCache>
                <c:ptCount val="1"/>
                <c:pt idx="0">
                  <c:v>K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soilsol!$A$2:$A$2017</c:f>
              <c:numCache>
                <c:formatCode>General</c:formatCode>
                <c:ptCount val="2016"/>
                <c:pt idx="0">
                  <c:v>1996</c:v>
                </c:pt>
                <c:pt idx="1">
                  <c:v>1996</c:v>
                </c:pt>
                <c:pt idx="2">
                  <c:v>1996</c:v>
                </c:pt>
                <c:pt idx="3">
                  <c:v>1996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1996</c:v>
                </c:pt>
                <c:pt idx="9">
                  <c:v>1996</c:v>
                </c:pt>
                <c:pt idx="10">
                  <c:v>1996</c:v>
                </c:pt>
                <c:pt idx="11">
                  <c:v>1996</c:v>
                </c:pt>
                <c:pt idx="12">
                  <c:v>1996</c:v>
                </c:pt>
                <c:pt idx="13">
                  <c:v>1996</c:v>
                </c:pt>
                <c:pt idx="14">
                  <c:v>1996</c:v>
                </c:pt>
                <c:pt idx="15">
                  <c:v>1996</c:v>
                </c:pt>
                <c:pt idx="16">
                  <c:v>1996</c:v>
                </c:pt>
                <c:pt idx="17">
                  <c:v>1996</c:v>
                </c:pt>
                <c:pt idx="18">
                  <c:v>1996</c:v>
                </c:pt>
                <c:pt idx="19">
                  <c:v>1996</c:v>
                </c:pt>
                <c:pt idx="20">
                  <c:v>1996</c:v>
                </c:pt>
                <c:pt idx="21">
                  <c:v>1996</c:v>
                </c:pt>
                <c:pt idx="22">
                  <c:v>1996</c:v>
                </c:pt>
                <c:pt idx="23">
                  <c:v>1996</c:v>
                </c:pt>
                <c:pt idx="24">
                  <c:v>1996</c:v>
                </c:pt>
                <c:pt idx="25">
                  <c:v>1996</c:v>
                </c:pt>
                <c:pt idx="26">
                  <c:v>1996</c:v>
                </c:pt>
                <c:pt idx="27">
                  <c:v>1996</c:v>
                </c:pt>
                <c:pt idx="28">
                  <c:v>1996</c:v>
                </c:pt>
                <c:pt idx="29">
                  <c:v>1996</c:v>
                </c:pt>
                <c:pt idx="30">
                  <c:v>1996</c:v>
                </c:pt>
                <c:pt idx="31">
                  <c:v>1996</c:v>
                </c:pt>
                <c:pt idx="32">
                  <c:v>1996</c:v>
                </c:pt>
                <c:pt idx="33">
                  <c:v>1996</c:v>
                </c:pt>
                <c:pt idx="34">
                  <c:v>1996</c:v>
                </c:pt>
                <c:pt idx="35">
                  <c:v>1996</c:v>
                </c:pt>
                <c:pt idx="36">
                  <c:v>1996</c:v>
                </c:pt>
                <c:pt idx="37">
                  <c:v>1996</c:v>
                </c:pt>
                <c:pt idx="38">
                  <c:v>1996</c:v>
                </c:pt>
                <c:pt idx="39">
                  <c:v>1996</c:v>
                </c:pt>
                <c:pt idx="40">
                  <c:v>1996</c:v>
                </c:pt>
                <c:pt idx="41">
                  <c:v>1996</c:v>
                </c:pt>
                <c:pt idx="42">
                  <c:v>1996</c:v>
                </c:pt>
                <c:pt idx="43">
                  <c:v>1996</c:v>
                </c:pt>
                <c:pt idx="44">
                  <c:v>1996</c:v>
                </c:pt>
                <c:pt idx="45">
                  <c:v>1996</c:v>
                </c:pt>
                <c:pt idx="46">
                  <c:v>1996</c:v>
                </c:pt>
                <c:pt idx="47">
                  <c:v>1996</c:v>
                </c:pt>
                <c:pt idx="48">
                  <c:v>1996</c:v>
                </c:pt>
                <c:pt idx="49">
                  <c:v>1996</c:v>
                </c:pt>
                <c:pt idx="50">
                  <c:v>1996</c:v>
                </c:pt>
                <c:pt idx="51">
                  <c:v>1996</c:v>
                </c:pt>
                <c:pt idx="52">
                  <c:v>1996</c:v>
                </c:pt>
                <c:pt idx="53">
                  <c:v>1996</c:v>
                </c:pt>
                <c:pt idx="54">
                  <c:v>1996</c:v>
                </c:pt>
                <c:pt idx="55">
                  <c:v>1996</c:v>
                </c:pt>
                <c:pt idx="56">
                  <c:v>1996</c:v>
                </c:pt>
                <c:pt idx="57">
                  <c:v>1996</c:v>
                </c:pt>
                <c:pt idx="58">
                  <c:v>1996</c:v>
                </c:pt>
                <c:pt idx="59">
                  <c:v>1996</c:v>
                </c:pt>
                <c:pt idx="60">
                  <c:v>1996</c:v>
                </c:pt>
                <c:pt idx="61">
                  <c:v>1996</c:v>
                </c:pt>
                <c:pt idx="62">
                  <c:v>1996</c:v>
                </c:pt>
                <c:pt idx="63">
                  <c:v>1996</c:v>
                </c:pt>
                <c:pt idx="64">
                  <c:v>1996</c:v>
                </c:pt>
                <c:pt idx="65">
                  <c:v>1996</c:v>
                </c:pt>
                <c:pt idx="66">
                  <c:v>1996</c:v>
                </c:pt>
                <c:pt idx="67">
                  <c:v>1996</c:v>
                </c:pt>
                <c:pt idx="68">
                  <c:v>1996</c:v>
                </c:pt>
                <c:pt idx="69">
                  <c:v>1996</c:v>
                </c:pt>
                <c:pt idx="70">
                  <c:v>1996</c:v>
                </c:pt>
                <c:pt idx="71">
                  <c:v>1996</c:v>
                </c:pt>
                <c:pt idx="72">
                  <c:v>1996</c:v>
                </c:pt>
                <c:pt idx="73">
                  <c:v>1996</c:v>
                </c:pt>
                <c:pt idx="74">
                  <c:v>1996</c:v>
                </c:pt>
                <c:pt idx="75">
                  <c:v>1996</c:v>
                </c:pt>
                <c:pt idx="76">
                  <c:v>1996</c:v>
                </c:pt>
                <c:pt idx="77">
                  <c:v>1996</c:v>
                </c:pt>
                <c:pt idx="78">
                  <c:v>1996</c:v>
                </c:pt>
                <c:pt idx="79">
                  <c:v>1996</c:v>
                </c:pt>
                <c:pt idx="80">
                  <c:v>1996</c:v>
                </c:pt>
                <c:pt idx="81">
                  <c:v>1996</c:v>
                </c:pt>
                <c:pt idx="82">
                  <c:v>1996</c:v>
                </c:pt>
                <c:pt idx="83">
                  <c:v>1996</c:v>
                </c:pt>
                <c:pt idx="84">
                  <c:v>1996</c:v>
                </c:pt>
                <c:pt idx="85">
                  <c:v>1996</c:v>
                </c:pt>
                <c:pt idx="86">
                  <c:v>1996</c:v>
                </c:pt>
                <c:pt idx="87">
                  <c:v>1996</c:v>
                </c:pt>
                <c:pt idx="88">
                  <c:v>1996</c:v>
                </c:pt>
                <c:pt idx="89">
                  <c:v>1996</c:v>
                </c:pt>
                <c:pt idx="90">
                  <c:v>1996</c:v>
                </c:pt>
                <c:pt idx="91">
                  <c:v>1996</c:v>
                </c:pt>
                <c:pt idx="92">
                  <c:v>1996</c:v>
                </c:pt>
                <c:pt idx="93">
                  <c:v>1996</c:v>
                </c:pt>
                <c:pt idx="94">
                  <c:v>1996</c:v>
                </c:pt>
                <c:pt idx="95">
                  <c:v>1996</c:v>
                </c:pt>
                <c:pt idx="96">
                  <c:v>1996</c:v>
                </c:pt>
                <c:pt idx="97">
                  <c:v>1996</c:v>
                </c:pt>
                <c:pt idx="98">
                  <c:v>1996</c:v>
                </c:pt>
                <c:pt idx="99">
                  <c:v>1996</c:v>
                </c:pt>
                <c:pt idx="100">
                  <c:v>1996</c:v>
                </c:pt>
                <c:pt idx="101">
                  <c:v>1996</c:v>
                </c:pt>
                <c:pt idx="102">
                  <c:v>1996</c:v>
                </c:pt>
                <c:pt idx="103">
                  <c:v>1996</c:v>
                </c:pt>
                <c:pt idx="104">
                  <c:v>1996</c:v>
                </c:pt>
                <c:pt idx="105">
                  <c:v>1996</c:v>
                </c:pt>
                <c:pt idx="106">
                  <c:v>1996</c:v>
                </c:pt>
                <c:pt idx="107">
                  <c:v>1996</c:v>
                </c:pt>
                <c:pt idx="108">
                  <c:v>1996</c:v>
                </c:pt>
                <c:pt idx="109">
                  <c:v>1996</c:v>
                </c:pt>
                <c:pt idx="110">
                  <c:v>1996</c:v>
                </c:pt>
                <c:pt idx="111">
                  <c:v>1996</c:v>
                </c:pt>
                <c:pt idx="112">
                  <c:v>1996</c:v>
                </c:pt>
                <c:pt idx="113">
                  <c:v>1996</c:v>
                </c:pt>
                <c:pt idx="114">
                  <c:v>1996</c:v>
                </c:pt>
                <c:pt idx="115">
                  <c:v>1996</c:v>
                </c:pt>
                <c:pt idx="116">
                  <c:v>1996</c:v>
                </c:pt>
                <c:pt idx="117">
                  <c:v>1996</c:v>
                </c:pt>
                <c:pt idx="118">
                  <c:v>1996</c:v>
                </c:pt>
                <c:pt idx="119">
                  <c:v>1996</c:v>
                </c:pt>
                <c:pt idx="120">
                  <c:v>1996</c:v>
                </c:pt>
                <c:pt idx="121">
                  <c:v>1996</c:v>
                </c:pt>
                <c:pt idx="122">
                  <c:v>1996</c:v>
                </c:pt>
                <c:pt idx="123">
                  <c:v>1996</c:v>
                </c:pt>
                <c:pt idx="124">
                  <c:v>1996</c:v>
                </c:pt>
                <c:pt idx="125">
                  <c:v>1996</c:v>
                </c:pt>
                <c:pt idx="126">
                  <c:v>1996</c:v>
                </c:pt>
                <c:pt idx="127">
                  <c:v>1996</c:v>
                </c:pt>
                <c:pt idx="128">
                  <c:v>1996</c:v>
                </c:pt>
                <c:pt idx="129">
                  <c:v>1996</c:v>
                </c:pt>
                <c:pt idx="130">
                  <c:v>1996</c:v>
                </c:pt>
                <c:pt idx="131">
                  <c:v>1996</c:v>
                </c:pt>
                <c:pt idx="132">
                  <c:v>1996</c:v>
                </c:pt>
                <c:pt idx="133">
                  <c:v>1996</c:v>
                </c:pt>
                <c:pt idx="134">
                  <c:v>1996</c:v>
                </c:pt>
                <c:pt idx="135">
                  <c:v>1996</c:v>
                </c:pt>
                <c:pt idx="136">
                  <c:v>1996</c:v>
                </c:pt>
                <c:pt idx="137">
                  <c:v>1996</c:v>
                </c:pt>
                <c:pt idx="138">
                  <c:v>1996</c:v>
                </c:pt>
                <c:pt idx="139">
                  <c:v>1996</c:v>
                </c:pt>
                <c:pt idx="140">
                  <c:v>1996</c:v>
                </c:pt>
                <c:pt idx="141">
                  <c:v>1996</c:v>
                </c:pt>
                <c:pt idx="142">
                  <c:v>1996</c:v>
                </c:pt>
                <c:pt idx="143">
                  <c:v>1996</c:v>
                </c:pt>
                <c:pt idx="144">
                  <c:v>1997</c:v>
                </c:pt>
                <c:pt idx="145">
                  <c:v>1997</c:v>
                </c:pt>
                <c:pt idx="146">
                  <c:v>1997</c:v>
                </c:pt>
                <c:pt idx="147">
                  <c:v>1997</c:v>
                </c:pt>
                <c:pt idx="148">
                  <c:v>1997</c:v>
                </c:pt>
                <c:pt idx="149">
                  <c:v>1997</c:v>
                </c:pt>
                <c:pt idx="150">
                  <c:v>1997</c:v>
                </c:pt>
                <c:pt idx="151">
                  <c:v>1997</c:v>
                </c:pt>
                <c:pt idx="152">
                  <c:v>1997</c:v>
                </c:pt>
                <c:pt idx="153">
                  <c:v>1997</c:v>
                </c:pt>
                <c:pt idx="154">
                  <c:v>1997</c:v>
                </c:pt>
                <c:pt idx="155">
                  <c:v>1997</c:v>
                </c:pt>
                <c:pt idx="156">
                  <c:v>1997</c:v>
                </c:pt>
                <c:pt idx="157">
                  <c:v>1997</c:v>
                </c:pt>
                <c:pt idx="158">
                  <c:v>1997</c:v>
                </c:pt>
                <c:pt idx="159">
                  <c:v>1997</c:v>
                </c:pt>
                <c:pt idx="160">
                  <c:v>1997</c:v>
                </c:pt>
                <c:pt idx="161">
                  <c:v>1997</c:v>
                </c:pt>
                <c:pt idx="162">
                  <c:v>1997</c:v>
                </c:pt>
                <c:pt idx="163">
                  <c:v>1997</c:v>
                </c:pt>
                <c:pt idx="164">
                  <c:v>1997</c:v>
                </c:pt>
                <c:pt idx="165">
                  <c:v>1997</c:v>
                </c:pt>
                <c:pt idx="166">
                  <c:v>1997</c:v>
                </c:pt>
                <c:pt idx="167">
                  <c:v>1997</c:v>
                </c:pt>
                <c:pt idx="168">
                  <c:v>1997</c:v>
                </c:pt>
                <c:pt idx="169">
                  <c:v>1997</c:v>
                </c:pt>
                <c:pt idx="170">
                  <c:v>1997</c:v>
                </c:pt>
                <c:pt idx="171">
                  <c:v>1997</c:v>
                </c:pt>
                <c:pt idx="172">
                  <c:v>1997</c:v>
                </c:pt>
                <c:pt idx="173">
                  <c:v>1997</c:v>
                </c:pt>
                <c:pt idx="174">
                  <c:v>1997</c:v>
                </c:pt>
                <c:pt idx="175">
                  <c:v>1997</c:v>
                </c:pt>
                <c:pt idx="176">
                  <c:v>1997</c:v>
                </c:pt>
                <c:pt idx="177">
                  <c:v>1997</c:v>
                </c:pt>
                <c:pt idx="178">
                  <c:v>1997</c:v>
                </c:pt>
                <c:pt idx="179">
                  <c:v>1997</c:v>
                </c:pt>
                <c:pt idx="180">
                  <c:v>1997</c:v>
                </c:pt>
                <c:pt idx="181">
                  <c:v>1997</c:v>
                </c:pt>
                <c:pt idx="182">
                  <c:v>1997</c:v>
                </c:pt>
                <c:pt idx="183">
                  <c:v>1997</c:v>
                </c:pt>
                <c:pt idx="184">
                  <c:v>1997</c:v>
                </c:pt>
                <c:pt idx="185">
                  <c:v>1997</c:v>
                </c:pt>
                <c:pt idx="186">
                  <c:v>1997</c:v>
                </c:pt>
                <c:pt idx="187">
                  <c:v>1997</c:v>
                </c:pt>
                <c:pt idx="188">
                  <c:v>1997</c:v>
                </c:pt>
                <c:pt idx="189">
                  <c:v>1997</c:v>
                </c:pt>
                <c:pt idx="190">
                  <c:v>1997</c:v>
                </c:pt>
                <c:pt idx="191">
                  <c:v>1997</c:v>
                </c:pt>
                <c:pt idx="192">
                  <c:v>1997</c:v>
                </c:pt>
                <c:pt idx="193">
                  <c:v>1997</c:v>
                </c:pt>
                <c:pt idx="194">
                  <c:v>1997</c:v>
                </c:pt>
                <c:pt idx="195">
                  <c:v>1997</c:v>
                </c:pt>
                <c:pt idx="196">
                  <c:v>1997</c:v>
                </c:pt>
                <c:pt idx="197">
                  <c:v>1997</c:v>
                </c:pt>
                <c:pt idx="198">
                  <c:v>1997</c:v>
                </c:pt>
                <c:pt idx="199">
                  <c:v>1997</c:v>
                </c:pt>
                <c:pt idx="200">
                  <c:v>1997</c:v>
                </c:pt>
                <c:pt idx="201">
                  <c:v>1997</c:v>
                </c:pt>
                <c:pt idx="202">
                  <c:v>1997</c:v>
                </c:pt>
                <c:pt idx="203">
                  <c:v>1997</c:v>
                </c:pt>
                <c:pt idx="204">
                  <c:v>1997</c:v>
                </c:pt>
                <c:pt idx="205">
                  <c:v>1997</c:v>
                </c:pt>
                <c:pt idx="206">
                  <c:v>1997</c:v>
                </c:pt>
                <c:pt idx="207">
                  <c:v>1997</c:v>
                </c:pt>
                <c:pt idx="208">
                  <c:v>1997</c:v>
                </c:pt>
                <c:pt idx="209">
                  <c:v>1997</c:v>
                </c:pt>
                <c:pt idx="210">
                  <c:v>1997</c:v>
                </c:pt>
                <c:pt idx="211">
                  <c:v>1997</c:v>
                </c:pt>
                <c:pt idx="212">
                  <c:v>1997</c:v>
                </c:pt>
                <c:pt idx="213">
                  <c:v>1997</c:v>
                </c:pt>
                <c:pt idx="214">
                  <c:v>1997</c:v>
                </c:pt>
                <c:pt idx="215">
                  <c:v>1997</c:v>
                </c:pt>
                <c:pt idx="216">
                  <c:v>1997</c:v>
                </c:pt>
                <c:pt idx="217">
                  <c:v>1997</c:v>
                </c:pt>
                <c:pt idx="218">
                  <c:v>1997</c:v>
                </c:pt>
                <c:pt idx="219">
                  <c:v>1997</c:v>
                </c:pt>
                <c:pt idx="220">
                  <c:v>1997</c:v>
                </c:pt>
                <c:pt idx="221">
                  <c:v>1997</c:v>
                </c:pt>
                <c:pt idx="222">
                  <c:v>1997</c:v>
                </c:pt>
                <c:pt idx="223">
                  <c:v>1997</c:v>
                </c:pt>
                <c:pt idx="224">
                  <c:v>1997</c:v>
                </c:pt>
                <c:pt idx="225">
                  <c:v>1997</c:v>
                </c:pt>
                <c:pt idx="226">
                  <c:v>1997</c:v>
                </c:pt>
                <c:pt idx="227">
                  <c:v>1997</c:v>
                </c:pt>
                <c:pt idx="228">
                  <c:v>1997</c:v>
                </c:pt>
                <c:pt idx="229">
                  <c:v>1997</c:v>
                </c:pt>
                <c:pt idx="230">
                  <c:v>1997</c:v>
                </c:pt>
                <c:pt idx="231">
                  <c:v>1997</c:v>
                </c:pt>
                <c:pt idx="232">
                  <c:v>1997</c:v>
                </c:pt>
                <c:pt idx="233">
                  <c:v>1997</c:v>
                </c:pt>
                <c:pt idx="234">
                  <c:v>1997</c:v>
                </c:pt>
                <c:pt idx="235">
                  <c:v>1997</c:v>
                </c:pt>
                <c:pt idx="236">
                  <c:v>1997</c:v>
                </c:pt>
                <c:pt idx="237">
                  <c:v>1997</c:v>
                </c:pt>
                <c:pt idx="238">
                  <c:v>1997</c:v>
                </c:pt>
                <c:pt idx="239">
                  <c:v>1997</c:v>
                </c:pt>
                <c:pt idx="240">
                  <c:v>1997</c:v>
                </c:pt>
                <c:pt idx="241">
                  <c:v>1997</c:v>
                </c:pt>
                <c:pt idx="242">
                  <c:v>1997</c:v>
                </c:pt>
                <c:pt idx="243">
                  <c:v>1997</c:v>
                </c:pt>
                <c:pt idx="244">
                  <c:v>1997</c:v>
                </c:pt>
                <c:pt idx="245">
                  <c:v>1997</c:v>
                </c:pt>
                <c:pt idx="246">
                  <c:v>1997</c:v>
                </c:pt>
                <c:pt idx="247">
                  <c:v>1997</c:v>
                </c:pt>
                <c:pt idx="248">
                  <c:v>1997</c:v>
                </c:pt>
                <c:pt idx="249">
                  <c:v>1997</c:v>
                </c:pt>
                <c:pt idx="250">
                  <c:v>1997</c:v>
                </c:pt>
                <c:pt idx="251">
                  <c:v>1997</c:v>
                </c:pt>
                <c:pt idx="252">
                  <c:v>1997</c:v>
                </c:pt>
                <c:pt idx="253">
                  <c:v>1997</c:v>
                </c:pt>
                <c:pt idx="254">
                  <c:v>1997</c:v>
                </c:pt>
                <c:pt idx="255">
                  <c:v>1997</c:v>
                </c:pt>
                <c:pt idx="256">
                  <c:v>1997</c:v>
                </c:pt>
                <c:pt idx="257">
                  <c:v>1997</c:v>
                </c:pt>
                <c:pt idx="258">
                  <c:v>1997</c:v>
                </c:pt>
                <c:pt idx="259">
                  <c:v>1997</c:v>
                </c:pt>
                <c:pt idx="260">
                  <c:v>1997</c:v>
                </c:pt>
                <c:pt idx="261">
                  <c:v>1997</c:v>
                </c:pt>
                <c:pt idx="262">
                  <c:v>1997</c:v>
                </c:pt>
                <c:pt idx="263">
                  <c:v>1997</c:v>
                </c:pt>
                <c:pt idx="264">
                  <c:v>1997</c:v>
                </c:pt>
                <c:pt idx="265">
                  <c:v>1997</c:v>
                </c:pt>
                <c:pt idx="266">
                  <c:v>1997</c:v>
                </c:pt>
                <c:pt idx="267">
                  <c:v>1997</c:v>
                </c:pt>
                <c:pt idx="268">
                  <c:v>1997</c:v>
                </c:pt>
                <c:pt idx="269">
                  <c:v>1997</c:v>
                </c:pt>
                <c:pt idx="270">
                  <c:v>1997</c:v>
                </c:pt>
                <c:pt idx="271">
                  <c:v>1997</c:v>
                </c:pt>
                <c:pt idx="272">
                  <c:v>1997</c:v>
                </c:pt>
                <c:pt idx="273">
                  <c:v>1997</c:v>
                </c:pt>
                <c:pt idx="274">
                  <c:v>1997</c:v>
                </c:pt>
                <c:pt idx="275">
                  <c:v>1997</c:v>
                </c:pt>
                <c:pt idx="276">
                  <c:v>1997</c:v>
                </c:pt>
                <c:pt idx="277">
                  <c:v>1997</c:v>
                </c:pt>
                <c:pt idx="278">
                  <c:v>1997</c:v>
                </c:pt>
                <c:pt idx="279">
                  <c:v>1997</c:v>
                </c:pt>
                <c:pt idx="280">
                  <c:v>1997</c:v>
                </c:pt>
                <c:pt idx="281">
                  <c:v>1997</c:v>
                </c:pt>
                <c:pt idx="282">
                  <c:v>1997</c:v>
                </c:pt>
                <c:pt idx="283">
                  <c:v>1997</c:v>
                </c:pt>
                <c:pt idx="284">
                  <c:v>1997</c:v>
                </c:pt>
                <c:pt idx="285">
                  <c:v>1997</c:v>
                </c:pt>
                <c:pt idx="286">
                  <c:v>1997</c:v>
                </c:pt>
                <c:pt idx="287">
                  <c:v>1997</c:v>
                </c:pt>
                <c:pt idx="288">
                  <c:v>1998</c:v>
                </c:pt>
                <c:pt idx="289">
                  <c:v>1998</c:v>
                </c:pt>
                <c:pt idx="290">
                  <c:v>1998</c:v>
                </c:pt>
                <c:pt idx="291">
                  <c:v>1998</c:v>
                </c:pt>
                <c:pt idx="292">
                  <c:v>1998</c:v>
                </c:pt>
                <c:pt idx="293">
                  <c:v>1998</c:v>
                </c:pt>
                <c:pt idx="294">
                  <c:v>1998</c:v>
                </c:pt>
                <c:pt idx="295">
                  <c:v>1998</c:v>
                </c:pt>
                <c:pt idx="296">
                  <c:v>1998</c:v>
                </c:pt>
                <c:pt idx="297">
                  <c:v>1998</c:v>
                </c:pt>
                <c:pt idx="298">
                  <c:v>1998</c:v>
                </c:pt>
                <c:pt idx="299">
                  <c:v>1998</c:v>
                </c:pt>
                <c:pt idx="300">
                  <c:v>1998</c:v>
                </c:pt>
                <c:pt idx="301">
                  <c:v>1998</c:v>
                </c:pt>
                <c:pt idx="302">
                  <c:v>1998</c:v>
                </c:pt>
                <c:pt idx="303">
                  <c:v>1998</c:v>
                </c:pt>
                <c:pt idx="304">
                  <c:v>1998</c:v>
                </c:pt>
                <c:pt idx="305">
                  <c:v>1998</c:v>
                </c:pt>
                <c:pt idx="306">
                  <c:v>1998</c:v>
                </c:pt>
                <c:pt idx="307">
                  <c:v>1998</c:v>
                </c:pt>
                <c:pt idx="308">
                  <c:v>1998</c:v>
                </c:pt>
                <c:pt idx="309">
                  <c:v>1998</c:v>
                </c:pt>
                <c:pt idx="310">
                  <c:v>1998</c:v>
                </c:pt>
                <c:pt idx="311">
                  <c:v>1998</c:v>
                </c:pt>
                <c:pt idx="312">
                  <c:v>1998</c:v>
                </c:pt>
                <c:pt idx="313">
                  <c:v>1998</c:v>
                </c:pt>
                <c:pt idx="314">
                  <c:v>1998</c:v>
                </c:pt>
                <c:pt idx="315">
                  <c:v>1998</c:v>
                </c:pt>
                <c:pt idx="316">
                  <c:v>1998</c:v>
                </c:pt>
                <c:pt idx="317">
                  <c:v>1998</c:v>
                </c:pt>
                <c:pt idx="318">
                  <c:v>1998</c:v>
                </c:pt>
                <c:pt idx="319">
                  <c:v>1998</c:v>
                </c:pt>
                <c:pt idx="320">
                  <c:v>1998</c:v>
                </c:pt>
                <c:pt idx="321">
                  <c:v>1998</c:v>
                </c:pt>
                <c:pt idx="322">
                  <c:v>1998</c:v>
                </c:pt>
                <c:pt idx="323">
                  <c:v>1998</c:v>
                </c:pt>
                <c:pt idx="324">
                  <c:v>1998</c:v>
                </c:pt>
                <c:pt idx="325">
                  <c:v>1998</c:v>
                </c:pt>
                <c:pt idx="326">
                  <c:v>1998</c:v>
                </c:pt>
                <c:pt idx="327">
                  <c:v>1998</c:v>
                </c:pt>
                <c:pt idx="328">
                  <c:v>1998</c:v>
                </c:pt>
                <c:pt idx="329">
                  <c:v>1998</c:v>
                </c:pt>
                <c:pt idx="330">
                  <c:v>1998</c:v>
                </c:pt>
                <c:pt idx="331">
                  <c:v>1998</c:v>
                </c:pt>
                <c:pt idx="332">
                  <c:v>1998</c:v>
                </c:pt>
                <c:pt idx="333">
                  <c:v>1998</c:v>
                </c:pt>
                <c:pt idx="334">
                  <c:v>1998</c:v>
                </c:pt>
                <c:pt idx="335">
                  <c:v>1998</c:v>
                </c:pt>
                <c:pt idx="336">
                  <c:v>1998</c:v>
                </c:pt>
                <c:pt idx="337">
                  <c:v>1998</c:v>
                </c:pt>
                <c:pt idx="338">
                  <c:v>1998</c:v>
                </c:pt>
                <c:pt idx="339">
                  <c:v>1998</c:v>
                </c:pt>
                <c:pt idx="340">
                  <c:v>1998</c:v>
                </c:pt>
                <c:pt idx="341">
                  <c:v>1998</c:v>
                </c:pt>
                <c:pt idx="342">
                  <c:v>1998</c:v>
                </c:pt>
                <c:pt idx="343">
                  <c:v>1998</c:v>
                </c:pt>
                <c:pt idx="344">
                  <c:v>1998</c:v>
                </c:pt>
                <c:pt idx="345">
                  <c:v>1998</c:v>
                </c:pt>
                <c:pt idx="346">
                  <c:v>1998</c:v>
                </c:pt>
                <c:pt idx="347">
                  <c:v>1998</c:v>
                </c:pt>
                <c:pt idx="348">
                  <c:v>1998</c:v>
                </c:pt>
                <c:pt idx="349">
                  <c:v>1998</c:v>
                </c:pt>
                <c:pt idx="350">
                  <c:v>1998</c:v>
                </c:pt>
                <c:pt idx="351">
                  <c:v>1998</c:v>
                </c:pt>
                <c:pt idx="352">
                  <c:v>1998</c:v>
                </c:pt>
                <c:pt idx="353">
                  <c:v>1998</c:v>
                </c:pt>
                <c:pt idx="354">
                  <c:v>1998</c:v>
                </c:pt>
                <c:pt idx="355">
                  <c:v>1998</c:v>
                </c:pt>
                <c:pt idx="356">
                  <c:v>1998</c:v>
                </c:pt>
                <c:pt idx="357">
                  <c:v>1998</c:v>
                </c:pt>
                <c:pt idx="358">
                  <c:v>1998</c:v>
                </c:pt>
                <c:pt idx="359">
                  <c:v>1998</c:v>
                </c:pt>
                <c:pt idx="360">
                  <c:v>1998</c:v>
                </c:pt>
                <c:pt idx="361">
                  <c:v>1998</c:v>
                </c:pt>
                <c:pt idx="362">
                  <c:v>1998</c:v>
                </c:pt>
                <c:pt idx="363">
                  <c:v>1998</c:v>
                </c:pt>
                <c:pt idx="364">
                  <c:v>1998</c:v>
                </c:pt>
                <c:pt idx="365">
                  <c:v>1998</c:v>
                </c:pt>
                <c:pt idx="366">
                  <c:v>1998</c:v>
                </c:pt>
                <c:pt idx="367">
                  <c:v>1998</c:v>
                </c:pt>
                <c:pt idx="368">
                  <c:v>1998</c:v>
                </c:pt>
                <c:pt idx="369">
                  <c:v>1998</c:v>
                </c:pt>
                <c:pt idx="370">
                  <c:v>1998</c:v>
                </c:pt>
                <c:pt idx="371">
                  <c:v>1998</c:v>
                </c:pt>
                <c:pt idx="372">
                  <c:v>1998</c:v>
                </c:pt>
                <c:pt idx="373">
                  <c:v>1998</c:v>
                </c:pt>
                <c:pt idx="374">
                  <c:v>1998</c:v>
                </c:pt>
                <c:pt idx="375">
                  <c:v>1998</c:v>
                </c:pt>
                <c:pt idx="376">
                  <c:v>1998</c:v>
                </c:pt>
                <c:pt idx="377">
                  <c:v>1998</c:v>
                </c:pt>
                <c:pt idx="378">
                  <c:v>1998</c:v>
                </c:pt>
                <c:pt idx="379">
                  <c:v>1998</c:v>
                </c:pt>
                <c:pt idx="380">
                  <c:v>1998</c:v>
                </c:pt>
                <c:pt idx="381">
                  <c:v>1998</c:v>
                </c:pt>
                <c:pt idx="382">
                  <c:v>1998</c:v>
                </c:pt>
                <c:pt idx="383">
                  <c:v>1998</c:v>
                </c:pt>
                <c:pt idx="384">
                  <c:v>1998</c:v>
                </c:pt>
                <c:pt idx="385">
                  <c:v>1998</c:v>
                </c:pt>
                <c:pt idx="386">
                  <c:v>1998</c:v>
                </c:pt>
                <c:pt idx="387">
                  <c:v>1998</c:v>
                </c:pt>
                <c:pt idx="388">
                  <c:v>1998</c:v>
                </c:pt>
                <c:pt idx="389">
                  <c:v>1998</c:v>
                </c:pt>
                <c:pt idx="390">
                  <c:v>1998</c:v>
                </c:pt>
                <c:pt idx="391">
                  <c:v>1998</c:v>
                </c:pt>
                <c:pt idx="392">
                  <c:v>1998</c:v>
                </c:pt>
                <c:pt idx="393">
                  <c:v>1998</c:v>
                </c:pt>
                <c:pt idx="394">
                  <c:v>1998</c:v>
                </c:pt>
                <c:pt idx="395">
                  <c:v>1998</c:v>
                </c:pt>
                <c:pt idx="396">
                  <c:v>1998</c:v>
                </c:pt>
                <c:pt idx="397">
                  <c:v>1998</c:v>
                </c:pt>
                <c:pt idx="398">
                  <c:v>1998</c:v>
                </c:pt>
                <c:pt idx="399">
                  <c:v>1998</c:v>
                </c:pt>
                <c:pt idx="400">
                  <c:v>1998</c:v>
                </c:pt>
                <c:pt idx="401">
                  <c:v>1998</c:v>
                </c:pt>
                <c:pt idx="402">
                  <c:v>1998</c:v>
                </c:pt>
                <c:pt idx="403">
                  <c:v>1998</c:v>
                </c:pt>
                <c:pt idx="404">
                  <c:v>1998</c:v>
                </c:pt>
                <c:pt idx="405">
                  <c:v>1998</c:v>
                </c:pt>
                <c:pt idx="406">
                  <c:v>1998</c:v>
                </c:pt>
                <c:pt idx="407">
                  <c:v>1998</c:v>
                </c:pt>
                <c:pt idx="408">
                  <c:v>1998</c:v>
                </c:pt>
                <c:pt idx="409">
                  <c:v>1998</c:v>
                </c:pt>
                <c:pt idx="410">
                  <c:v>1998</c:v>
                </c:pt>
                <c:pt idx="411">
                  <c:v>1998</c:v>
                </c:pt>
                <c:pt idx="412">
                  <c:v>1998</c:v>
                </c:pt>
                <c:pt idx="413">
                  <c:v>1998</c:v>
                </c:pt>
                <c:pt idx="414">
                  <c:v>1998</c:v>
                </c:pt>
                <c:pt idx="415">
                  <c:v>1998</c:v>
                </c:pt>
                <c:pt idx="416">
                  <c:v>1998</c:v>
                </c:pt>
                <c:pt idx="417">
                  <c:v>1998</c:v>
                </c:pt>
                <c:pt idx="418">
                  <c:v>1998</c:v>
                </c:pt>
                <c:pt idx="419">
                  <c:v>1998</c:v>
                </c:pt>
                <c:pt idx="420">
                  <c:v>1998</c:v>
                </c:pt>
                <c:pt idx="421">
                  <c:v>1998</c:v>
                </c:pt>
                <c:pt idx="422">
                  <c:v>1998</c:v>
                </c:pt>
                <c:pt idx="423">
                  <c:v>1998</c:v>
                </c:pt>
                <c:pt idx="424">
                  <c:v>1998</c:v>
                </c:pt>
                <c:pt idx="425">
                  <c:v>1998</c:v>
                </c:pt>
                <c:pt idx="426">
                  <c:v>1998</c:v>
                </c:pt>
                <c:pt idx="427">
                  <c:v>1998</c:v>
                </c:pt>
                <c:pt idx="428">
                  <c:v>1998</c:v>
                </c:pt>
                <c:pt idx="429">
                  <c:v>1998</c:v>
                </c:pt>
                <c:pt idx="430">
                  <c:v>1998</c:v>
                </c:pt>
                <c:pt idx="431">
                  <c:v>1998</c:v>
                </c:pt>
                <c:pt idx="432">
                  <c:v>1999</c:v>
                </c:pt>
                <c:pt idx="433">
                  <c:v>1999</c:v>
                </c:pt>
                <c:pt idx="434">
                  <c:v>1999</c:v>
                </c:pt>
                <c:pt idx="435">
                  <c:v>1999</c:v>
                </c:pt>
                <c:pt idx="436">
                  <c:v>1999</c:v>
                </c:pt>
                <c:pt idx="437">
                  <c:v>1999</c:v>
                </c:pt>
                <c:pt idx="438">
                  <c:v>1999</c:v>
                </c:pt>
                <c:pt idx="439">
                  <c:v>1999</c:v>
                </c:pt>
                <c:pt idx="440">
                  <c:v>1999</c:v>
                </c:pt>
                <c:pt idx="441">
                  <c:v>1999</c:v>
                </c:pt>
                <c:pt idx="442">
                  <c:v>1999</c:v>
                </c:pt>
                <c:pt idx="443">
                  <c:v>1999</c:v>
                </c:pt>
                <c:pt idx="444">
                  <c:v>1999</c:v>
                </c:pt>
                <c:pt idx="445">
                  <c:v>1999</c:v>
                </c:pt>
                <c:pt idx="446">
                  <c:v>1999</c:v>
                </c:pt>
                <c:pt idx="447">
                  <c:v>1999</c:v>
                </c:pt>
                <c:pt idx="448">
                  <c:v>1999</c:v>
                </c:pt>
                <c:pt idx="449">
                  <c:v>1999</c:v>
                </c:pt>
                <c:pt idx="450">
                  <c:v>1999</c:v>
                </c:pt>
                <c:pt idx="451">
                  <c:v>1999</c:v>
                </c:pt>
                <c:pt idx="452">
                  <c:v>1999</c:v>
                </c:pt>
                <c:pt idx="453">
                  <c:v>1999</c:v>
                </c:pt>
                <c:pt idx="454">
                  <c:v>1999</c:v>
                </c:pt>
                <c:pt idx="455">
                  <c:v>1999</c:v>
                </c:pt>
                <c:pt idx="456">
                  <c:v>1999</c:v>
                </c:pt>
                <c:pt idx="457">
                  <c:v>1999</c:v>
                </c:pt>
                <c:pt idx="458">
                  <c:v>1999</c:v>
                </c:pt>
                <c:pt idx="459">
                  <c:v>1999</c:v>
                </c:pt>
                <c:pt idx="460">
                  <c:v>1999</c:v>
                </c:pt>
                <c:pt idx="461">
                  <c:v>1999</c:v>
                </c:pt>
                <c:pt idx="462">
                  <c:v>1999</c:v>
                </c:pt>
                <c:pt idx="463">
                  <c:v>1999</c:v>
                </c:pt>
                <c:pt idx="464">
                  <c:v>1999</c:v>
                </c:pt>
                <c:pt idx="465">
                  <c:v>1999</c:v>
                </c:pt>
                <c:pt idx="466">
                  <c:v>1999</c:v>
                </c:pt>
                <c:pt idx="467">
                  <c:v>1999</c:v>
                </c:pt>
                <c:pt idx="468">
                  <c:v>1999</c:v>
                </c:pt>
                <c:pt idx="469">
                  <c:v>1999</c:v>
                </c:pt>
                <c:pt idx="470">
                  <c:v>1999</c:v>
                </c:pt>
                <c:pt idx="471">
                  <c:v>1999</c:v>
                </c:pt>
                <c:pt idx="472">
                  <c:v>1999</c:v>
                </c:pt>
                <c:pt idx="473">
                  <c:v>1999</c:v>
                </c:pt>
                <c:pt idx="474">
                  <c:v>1999</c:v>
                </c:pt>
                <c:pt idx="475">
                  <c:v>1999</c:v>
                </c:pt>
                <c:pt idx="476">
                  <c:v>1999</c:v>
                </c:pt>
                <c:pt idx="477">
                  <c:v>1999</c:v>
                </c:pt>
                <c:pt idx="478">
                  <c:v>1999</c:v>
                </c:pt>
                <c:pt idx="479">
                  <c:v>1999</c:v>
                </c:pt>
                <c:pt idx="480">
                  <c:v>1999</c:v>
                </c:pt>
                <c:pt idx="481">
                  <c:v>1999</c:v>
                </c:pt>
                <c:pt idx="482">
                  <c:v>1999</c:v>
                </c:pt>
                <c:pt idx="483">
                  <c:v>1999</c:v>
                </c:pt>
                <c:pt idx="484">
                  <c:v>1999</c:v>
                </c:pt>
                <c:pt idx="485">
                  <c:v>1999</c:v>
                </c:pt>
                <c:pt idx="486">
                  <c:v>1999</c:v>
                </c:pt>
                <c:pt idx="487">
                  <c:v>1999</c:v>
                </c:pt>
                <c:pt idx="488">
                  <c:v>1999</c:v>
                </c:pt>
                <c:pt idx="489">
                  <c:v>1999</c:v>
                </c:pt>
                <c:pt idx="490">
                  <c:v>1999</c:v>
                </c:pt>
                <c:pt idx="491">
                  <c:v>1999</c:v>
                </c:pt>
                <c:pt idx="492">
                  <c:v>1999</c:v>
                </c:pt>
                <c:pt idx="493">
                  <c:v>1999</c:v>
                </c:pt>
                <c:pt idx="494">
                  <c:v>1999</c:v>
                </c:pt>
                <c:pt idx="495">
                  <c:v>1999</c:v>
                </c:pt>
                <c:pt idx="496">
                  <c:v>1999</c:v>
                </c:pt>
                <c:pt idx="497">
                  <c:v>1999</c:v>
                </c:pt>
                <c:pt idx="498">
                  <c:v>1999</c:v>
                </c:pt>
                <c:pt idx="499">
                  <c:v>1999</c:v>
                </c:pt>
                <c:pt idx="500">
                  <c:v>1999</c:v>
                </c:pt>
                <c:pt idx="501">
                  <c:v>1999</c:v>
                </c:pt>
                <c:pt idx="502">
                  <c:v>1999</c:v>
                </c:pt>
                <c:pt idx="503">
                  <c:v>1999</c:v>
                </c:pt>
                <c:pt idx="504">
                  <c:v>1999</c:v>
                </c:pt>
                <c:pt idx="505">
                  <c:v>1999</c:v>
                </c:pt>
                <c:pt idx="506">
                  <c:v>1999</c:v>
                </c:pt>
                <c:pt idx="507">
                  <c:v>1999</c:v>
                </c:pt>
                <c:pt idx="508">
                  <c:v>1999</c:v>
                </c:pt>
                <c:pt idx="509">
                  <c:v>1999</c:v>
                </c:pt>
                <c:pt idx="510">
                  <c:v>1999</c:v>
                </c:pt>
                <c:pt idx="511">
                  <c:v>1999</c:v>
                </c:pt>
                <c:pt idx="512">
                  <c:v>1999</c:v>
                </c:pt>
                <c:pt idx="513">
                  <c:v>1999</c:v>
                </c:pt>
                <c:pt idx="514">
                  <c:v>1999</c:v>
                </c:pt>
                <c:pt idx="515">
                  <c:v>1999</c:v>
                </c:pt>
                <c:pt idx="516">
                  <c:v>1999</c:v>
                </c:pt>
                <c:pt idx="517">
                  <c:v>1999</c:v>
                </c:pt>
                <c:pt idx="518">
                  <c:v>1999</c:v>
                </c:pt>
                <c:pt idx="519">
                  <c:v>1999</c:v>
                </c:pt>
                <c:pt idx="520">
                  <c:v>1999</c:v>
                </c:pt>
                <c:pt idx="521">
                  <c:v>1999</c:v>
                </c:pt>
                <c:pt idx="522">
                  <c:v>1999</c:v>
                </c:pt>
                <c:pt idx="523">
                  <c:v>1999</c:v>
                </c:pt>
                <c:pt idx="524">
                  <c:v>1999</c:v>
                </c:pt>
                <c:pt idx="525">
                  <c:v>1999</c:v>
                </c:pt>
                <c:pt idx="526">
                  <c:v>1999</c:v>
                </c:pt>
                <c:pt idx="527">
                  <c:v>1999</c:v>
                </c:pt>
                <c:pt idx="528">
                  <c:v>1999</c:v>
                </c:pt>
                <c:pt idx="529">
                  <c:v>1999</c:v>
                </c:pt>
                <c:pt idx="530">
                  <c:v>1999</c:v>
                </c:pt>
                <c:pt idx="531">
                  <c:v>1999</c:v>
                </c:pt>
                <c:pt idx="532">
                  <c:v>1999</c:v>
                </c:pt>
                <c:pt idx="533">
                  <c:v>1999</c:v>
                </c:pt>
                <c:pt idx="534">
                  <c:v>1999</c:v>
                </c:pt>
                <c:pt idx="535">
                  <c:v>1999</c:v>
                </c:pt>
                <c:pt idx="536">
                  <c:v>1999</c:v>
                </c:pt>
                <c:pt idx="537">
                  <c:v>1999</c:v>
                </c:pt>
                <c:pt idx="538">
                  <c:v>1999</c:v>
                </c:pt>
                <c:pt idx="539">
                  <c:v>1999</c:v>
                </c:pt>
                <c:pt idx="540">
                  <c:v>1999</c:v>
                </c:pt>
                <c:pt idx="541">
                  <c:v>1999</c:v>
                </c:pt>
                <c:pt idx="542">
                  <c:v>1999</c:v>
                </c:pt>
                <c:pt idx="543">
                  <c:v>1999</c:v>
                </c:pt>
                <c:pt idx="544">
                  <c:v>1999</c:v>
                </c:pt>
                <c:pt idx="545">
                  <c:v>1999</c:v>
                </c:pt>
                <c:pt idx="546">
                  <c:v>1999</c:v>
                </c:pt>
                <c:pt idx="547">
                  <c:v>1999</c:v>
                </c:pt>
                <c:pt idx="548">
                  <c:v>1999</c:v>
                </c:pt>
                <c:pt idx="549">
                  <c:v>1999</c:v>
                </c:pt>
                <c:pt idx="550">
                  <c:v>1999</c:v>
                </c:pt>
                <c:pt idx="551">
                  <c:v>1999</c:v>
                </c:pt>
                <c:pt idx="552">
                  <c:v>1999</c:v>
                </c:pt>
                <c:pt idx="553">
                  <c:v>1999</c:v>
                </c:pt>
                <c:pt idx="554">
                  <c:v>1999</c:v>
                </c:pt>
                <c:pt idx="555">
                  <c:v>1999</c:v>
                </c:pt>
                <c:pt idx="556">
                  <c:v>1999</c:v>
                </c:pt>
                <c:pt idx="557">
                  <c:v>1999</c:v>
                </c:pt>
                <c:pt idx="558">
                  <c:v>1999</c:v>
                </c:pt>
                <c:pt idx="559">
                  <c:v>1999</c:v>
                </c:pt>
                <c:pt idx="560">
                  <c:v>1999</c:v>
                </c:pt>
                <c:pt idx="561">
                  <c:v>1999</c:v>
                </c:pt>
                <c:pt idx="562">
                  <c:v>1999</c:v>
                </c:pt>
                <c:pt idx="563">
                  <c:v>1999</c:v>
                </c:pt>
                <c:pt idx="564">
                  <c:v>1999</c:v>
                </c:pt>
                <c:pt idx="565">
                  <c:v>1999</c:v>
                </c:pt>
                <c:pt idx="566">
                  <c:v>1999</c:v>
                </c:pt>
                <c:pt idx="567">
                  <c:v>1999</c:v>
                </c:pt>
                <c:pt idx="568">
                  <c:v>1999</c:v>
                </c:pt>
                <c:pt idx="569">
                  <c:v>1999</c:v>
                </c:pt>
                <c:pt idx="570">
                  <c:v>1999</c:v>
                </c:pt>
                <c:pt idx="571">
                  <c:v>1999</c:v>
                </c:pt>
                <c:pt idx="572">
                  <c:v>1999</c:v>
                </c:pt>
                <c:pt idx="573">
                  <c:v>1999</c:v>
                </c:pt>
                <c:pt idx="574">
                  <c:v>1999</c:v>
                </c:pt>
                <c:pt idx="575">
                  <c:v>1999</c:v>
                </c:pt>
                <c:pt idx="576">
                  <c:v>2000</c:v>
                </c:pt>
                <c:pt idx="577">
                  <c:v>2000</c:v>
                </c:pt>
                <c:pt idx="578">
                  <c:v>2000</c:v>
                </c:pt>
                <c:pt idx="579">
                  <c:v>2000</c:v>
                </c:pt>
                <c:pt idx="580">
                  <c:v>2000</c:v>
                </c:pt>
                <c:pt idx="581">
                  <c:v>2000</c:v>
                </c:pt>
                <c:pt idx="582">
                  <c:v>2000</c:v>
                </c:pt>
                <c:pt idx="583">
                  <c:v>2000</c:v>
                </c:pt>
                <c:pt idx="584">
                  <c:v>2000</c:v>
                </c:pt>
                <c:pt idx="585">
                  <c:v>2000</c:v>
                </c:pt>
                <c:pt idx="586">
                  <c:v>2000</c:v>
                </c:pt>
                <c:pt idx="587">
                  <c:v>2000</c:v>
                </c:pt>
                <c:pt idx="588">
                  <c:v>2000</c:v>
                </c:pt>
                <c:pt idx="589">
                  <c:v>2000</c:v>
                </c:pt>
                <c:pt idx="590">
                  <c:v>2000</c:v>
                </c:pt>
                <c:pt idx="591">
                  <c:v>2000</c:v>
                </c:pt>
                <c:pt idx="592">
                  <c:v>2000</c:v>
                </c:pt>
                <c:pt idx="593">
                  <c:v>2000</c:v>
                </c:pt>
                <c:pt idx="594">
                  <c:v>2000</c:v>
                </c:pt>
                <c:pt idx="595">
                  <c:v>2000</c:v>
                </c:pt>
                <c:pt idx="596">
                  <c:v>2000</c:v>
                </c:pt>
                <c:pt idx="597">
                  <c:v>2000</c:v>
                </c:pt>
                <c:pt idx="598">
                  <c:v>2000</c:v>
                </c:pt>
                <c:pt idx="599">
                  <c:v>2000</c:v>
                </c:pt>
                <c:pt idx="600">
                  <c:v>2000</c:v>
                </c:pt>
                <c:pt idx="601">
                  <c:v>2000</c:v>
                </c:pt>
                <c:pt idx="602">
                  <c:v>2000</c:v>
                </c:pt>
                <c:pt idx="603">
                  <c:v>2000</c:v>
                </c:pt>
                <c:pt idx="604">
                  <c:v>2000</c:v>
                </c:pt>
                <c:pt idx="605">
                  <c:v>2000</c:v>
                </c:pt>
                <c:pt idx="606">
                  <c:v>2000</c:v>
                </c:pt>
                <c:pt idx="607">
                  <c:v>2000</c:v>
                </c:pt>
                <c:pt idx="608">
                  <c:v>2000</c:v>
                </c:pt>
                <c:pt idx="609">
                  <c:v>2000</c:v>
                </c:pt>
                <c:pt idx="610">
                  <c:v>2000</c:v>
                </c:pt>
                <c:pt idx="611">
                  <c:v>2000</c:v>
                </c:pt>
                <c:pt idx="612">
                  <c:v>2000</c:v>
                </c:pt>
                <c:pt idx="613">
                  <c:v>2000</c:v>
                </c:pt>
                <c:pt idx="614">
                  <c:v>2000</c:v>
                </c:pt>
                <c:pt idx="615">
                  <c:v>2000</c:v>
                </c:pt>
                <c:pt idx="616">
                  <c:v>2000</c:v>
                </c:pt>
                <c:pt idx="617">
                  <c:v>2000</c:v>
                </c:pt>
                <c:pt idx="618">
                  <c:v>2000</c:v>
                </c:pt>
                <c:pt idx="619">
                  <c:v>2000</c:v>
                </c:pt>
                <c:pt idx="620">
                  <c:v>2000</c:v>
                </c:pt>
                <c:pt idx="621">
                  <c:v>2000</c:v>
                </c:pt>
                <c:pt idx="622">
                  <c:v>2000</c:v>
                </c:pt>
                <c:pt idx="623">
                  <c:v>2000</c:v>
                </c:pt>
                <c:pt idx="624">
                  <c:v>2000</c:v>
                </c:pt>
                <c:pt idx="625">
                  <c:v>2000</c:v>
                </c:pt>
                <c:pt idx="626">
                  <c:v>2000</c:v>
                </c:pt>
                <c:pt idx="627">
                  <c:v>2000</c:v>
                </c:pt>
                <c:pt idx="628">
                  <c:v>2000</c:v>
                </c:pt>
                <c:pt idx="629">
                  <c:v>2000</c:v>
                </c:pt>
                <c:pt idx="630">
                  <c:v>2000</c:v>
                </c:pt>
                <c:pt idx="631">
                  <c:v>2000</c:v>
                </c:pt>
                <c:pt idx="632">
                  <c:v>2000</c:v>
                </c:pt>
                <c:pt idx="633">
                  <c:v>2000</c:v>
                </c:pt>
                <c:pt idx="634">
                  <c:v>2000</c:v>
                </c:pt>
                <c:pt idx="635">
                  <c:v>2000</c:v>
                </c:pt>
                <c:pt idx="636">
                  <c:v>2000</c:v>
                </c:pt>
                <c:pt idx="637">
                  <c:v>2000</c:v>
                </c:pt>
                <c:pt idx="638">
                  <c:v>2000</c:v>
                </c:pt>
                <c:pt idx="639">
                  <c:v>2000</c:v>
                </c:pt>
                <c:pt idx="640">
                  <c:v>2000</c:v>
                </c:pt>
                <c:pt idx="641">
                  <c:v>2000</c:v>
                </c:pt>
                <c:pt idx="642">
                  <c:v>2000</c:v>
                </c:pt>
                <c:pt idx="643">
                  <c:v>2000</c:v>
                </c:pt>
                <c:pt idx="644">
                  <c:v>2000</c:v>
                </c:pt>
                <c:pt idx="645">
                  <c:v>2000</c:v>
                </c:pt>
                <c:pt idx="646">
                  <c:v>2000</c:v>
                </c:pt>
                <c:pt idx="647">
                  <c:v>2000</c:v>
                </c:pt>
                <c:pt idx="648">
                  <c:v>2000</c:v>
                </c:pt>
                <c:pt idx="649">
                  <c:v>2000</c:v>
                </c:pt>
                <c:pt idx="650">
                  <c:v>2000</c:v>
                </c:pt>
                <c:pt idx="651">
                  <c:v>2000</c:v>
                </c:pt>
                <c:pt idx="652">
                  <c:v>2000</c:v>
                </c:pt>
                <c:pt idx="653">
                  <c:v>2000</c:v>
                </c:pt>
                <c:pt idx="654">
                  <c:v>2000</c:v>
                </c:pt>
                <c:pt idx="655">
                  <c:v>2000</c:v>
                </c:pt>
                <c:pt idx="656">
                  <c:v>2000</c:v>
                </c:pt>
                <c:pt idx="657">
                  <c:v>2000</c:v>
                </c:pt>
                <c:pt idx="658">
                  <c:v>2000</c:v>
                </c:pt>
                <c:pt idx="659">
                  <c:v>2000</c:v>
                </c:pt>
                <c:pt idx="660">
                  <c:v>2000</c:v>
                </c:pt>
                <c:pt idx="661">
                  <c:v>2000</c:v>
                </c:pt>
                <c:pt idx="662">
                  <c:v>2000</c:v>
                </c:pt>
                <c:pt idx="663">
                  <c:v>2000</c:v>
                </c:pt>
                <c:pt idx="664">
                  <c:v>2000</c:v>
                </c:pt>
                <c:pt idx="665">
                  <c:v>2000</c:v>
                </c:pt>
                <c:pt idx="666">
                  <c:v>2000</c:v>
                </c:pt>
                <c:pt idx="667">
                  <c:v>2000</c:v>
                </c:pt>
                <c:pt idx="668">
                  <c:v>2000</c:v>
                </c:pt>
                <c:pt idx="669">
                  <c:v>2000</c:v>
                </c:pt>
                <c:pt idx="670">
                  <c:v>2000</c:v>
                </c:pt>
                <c:pt idx="671">
                  <c:v>2000</c:v>
                </c:pt>
                <c:pt idx="672">
                  <c:v>2000</c:v>
                </c:pt>
                <c:pt idx="673">
                  <c:v>2000</c:v>
                </c:pt>
                <c:pt idx="674">
                  <c:v>2000</c:v>
                </c:pt>
                <c:pt idx="675">
                  <c:v>2000</c:v>
                </c:pt>
                <c:pt idx="676">
                  <c:v>2000</c:v>
                </c:pt>
                <c:pt idx="677">
                  <c:v>2000</c:v>
                </c:pt>
                <c:pt idx="678">
                  <c:v>2000</c:v>
                </c:pt>
                <c:pt idx="679">
                  <c:v>2000</c:v>
                </c:pt>
                <c:pt idx="680">
                  <c:v>2000</c:v>
                </c:pt>
                <c:pt idx="681">
                  <c:v>2000</c:v>
                </c:pt>
                <c:pt idx="682">
                  <c:v>2000</c:v>
                </c:pt>
                <c:pt idx="683">
                  <c:v>2000</c:v>
                </c:pt>
                <c:pt idx="684">
                  <c:v>2000</c:v>
                </c:pt>
                <c:pt idx="685">
                  <c:v>2000</c:v>
                </c:pt>
                <c:pt idx="686">
                  <c:v>2000</c:v>
                </c:pt>
                <c:pt idx="687">
                  <c:v>2000</c:v>
                </c:pt>
                <c:pt idx="688">
                  <c:v>2000</c:v>
                </c:pt>
                <c:pt idx="689">
                  <c:v>2000</c:v>
                </c:pt>
                <c:pt idx="690">
                  <c:v>2000</c:v>
                </c:pt>
                <c:pt idx="691">
                  <c:v>2000</c:v>
                </c:pt>
                <c:pt idx="692">
                  <c:v>2000</c:v>
                </c:pt>
                <c:pt idx="693">
                  <c:v>2000</c:v>
                </c:pt>
                <c:pt idx="694">
                  <c:v>2000</c:v>
                </c:pt>
                <c:pt idx="695">
                  <c:v>2000</c:v>
                </c:pt>
                <c:pt idx="696">
                  <c:v>2000</c:v>
                </c:pt>
                <c:pt idx="697">
                  <c:v>2000</c:v>
                </c:pt>
                <c:pt idx="698">
                  <c:v>2000</c:v>
                </c:pt>
                <c:pt idx="699">
                  <c:v>2000</c:v>
                </c:pt>
                <c:pt idx="700">
                  <c:v>2000</c:v>
                </c:pt>
                <c:pt idx="701">
                  <c:v>2000</c:v>
                </c:pt>
                <c:pt idx="702">
                  <c:v>2000</c:v>
                </c:pt>
                <c:pt idx="703">
                  <c:v>2000</c:v>
                </c:pt>
                <c:pt idx="704">
                  <c:v>2000</c:v>
                </c:pt>
                <c:pt idx="705">
                  <c:v>2000</c:v>
                </c:pt>
                <c:pt idx="706">
                  <c:v>2000</c:v>
                </c:pt>
                <c:pt idx="707">
                  <c:v>2000</c:v>
                </c:pt>
                <c:pt idx="708">
                  <c:v>2000</c:v>
                </c:pt>
                <c:pt idx="709">
                  <c:v>2000</c:v>
                </c:pt>
                <c:pt idx="710">
                  <c:v>2000</c:v>
                </c:pt>
                <c:pt idx="711">
                  <c:v>2000</c:v>
                </c:pt>
                <c:pt idx="712">
                  <c:v>2000</c:v>
                </c:pt>
                <c:pt idx="713">
                  <c:v>2000</c:v>
                </c:pt>
                <c:pt idx="714">
                  <c:v>2000</c:v>
                </c:pt>
                <c:pt idx="715">
                  <c:v>2000</c:v>
                </c:pt>
                <c:pt idx="716">
                  <c:v>2000</c:v>
                </c:pt>
                <c:pt idx="717">
                  <c:v>2000</c:v>
                </c:pt>
                <c:pt idx="718">
                  <c:v>2000</c:v>
                </c:pt>
                <c:pt idx="719">
                  <c:v>2000</c:v>
                </c:pt>
                <c:pt idx="720">
                  <c:v>2001</c:v>
                </c:pt>
                <c:pt idx="721">
                  <c:v>2001</c:v>
                </c:pt>
                <c:pt idx="722">
                  <c:v>2001</c:v>
                </c:pt>
                <c:pt idx="723">
                  <c:v>2001</c:v>
                </c:pt>
                <c:pt idx="724">
                  <c:v>2001</c:v>
                </c:pt>
                <c:pt idx="725">
                  <c:v>2001</c:v>
                </c:pt>
                <c:pt idx="726">
                  <c:v>2001</c:v>
                </c:pt>
                <c:pt idx="727">
                  <c:v>2001</c:v>
                </c:pt>
                <c:pt idx="728">
                  <c:v>2001</c:v>
                </c:pt>
                <c:pt idx="729">
                  <c:v>2001</c:v>
                </c:pt>
                <c:pt idx="730">
                  <c:v>2001</c:v>
                </c:pt>
                <c:pt idx="731">
                  <c:v>2001</c:v>
                </c:pt>
                <c:pt idx="732">
                  <c:v>2001</c:v>
                </c:pt>
                <c:pt idx="733">
                  <c:v>2001</c:v>
                </c:pt>
                <c:pt idx="734">
                  <c:v>2001</c:v>
                </c:pt>
                <c:pt idx="735">
                  <c:v>2001</c:v>
                </c:pt>
                <c:pt idx="736">
                  <c:v>2001</c:v>
                </c:pt>
                <c:pt idx="737">
                  <c:v>2001</c:v>
                </c:pt>
                <c:pt idx="738">
                  <c:v>2001</c:v>
                </c:pt>
                <c:pt idx="739">
                  <c:v>2001</c:v>
                </c:pt>
                <c:pt idx="740">
                  <c:v>2001</c:v>
                </c:pt>
                <c:pt idx="741">
                  <c:v>2001</c:v>
                </c:pt>
                <c:pt idx="742">
                  <c:v>2001</c:v>
                </c:pt>
                <c:pt idx="743">
                  <c:v>2001</c:v>
                </c:pt>
                <c:pt idx="744">
                  <c:v>2001</c:v>
                </c:pt>
                <c:pt idx="745">
                  <c:v>2001</c:v>
                </c:pt>
                <c:pt idx="746">
                  <c:v>2001</c:v>
                </c:pt>
                <c:pt idx="747">
                  <c:v>2001</c:v>
                </c:pt>
                <c:pt idx="748">
                  <c:v>2001</c:v>
                </c:pt>
                <c:pt idx="749">
                  <c:v>2001</c:v>
                </c:pt>
                <c:pt idx="750">
                  <c:v>2001</c:v>
                </c:pt>
                <c:pt idx="751">
                  <c:v>2001</c:v>
                </c:pt>
                <c:pt idx="752">
                  <c:v>2001</c:v>
                </c:pt>
                <c:pt idx="753">
                  <c:v>2001</c:v>
                </c:pt>
                <c:pt idx="754">
                  <c:v>2001</c:v>
                </c:pt>
                <c:pt idx="755">
                  <c:v>2001</c:v>
                </c:pt>
                <c:pt idx="756">
                  <c:v>2001</c:v>
                </c:pt>
                <c:pt idx="757">
                  <c:v>2001</c:v>
                </c:pt>
                <c:pt idx="758">
                  <c:v>2001</c:v>
                </c:pt>
                <c:pt idx="759">
                  <c:v>2001</c:v>
                </c:pt>
                <c:pt idx="760">
                  <c:v>2001</c:v>
                </c:pt>
                <c:pt idx="761">
                  <c:v>2001</c:v>
                </c:pt>
                <c:pt idx="762">
                  <c:v>2001</c:v>
                </c:pt>
                <c:pt idx="763">
                  <c:v>2001</c:v>
                </c:pt>
                <c:pt idx="764">
                  <c:v>2001</c:v>
                </c:pt>
                <c:pt idx="765">
                  <c:v>2001</c:v>
                </c:pt>
                <c:pt idx="766">
                  <c:v>2001</c:v>
                </c:pt>
                <c:pt idx="767">
                  <c:v>2001</c:v>
                </c:pt>
                <c:pt idx="768">
                  <c:v>2001</c:v>
                </c:pt>
                <c:pt idx="769">
                  <c:v>2001</c:v>
                </c:pt>
                <c:pt idx="770">
                  <c:v>2001</c:v>
                </c:pt>
                <c:pt idx="771">
                  <c:v>2001</c:v>
                </c:pt>
                <c:pt idx="772">
                  <c:v>2001</c:v>
                </c:pt>
                <c:pt idx="773">
                  <c:v>2001</c:v>
                </c:pt>
                <c:pt idx="774">
                  <c:v>2001</c:v>
                </c:pt>
                <c:pt idx="775">
                  <c:v>2001</c:v>
                </c:pt>
                <c:pt idx="776">
                  <c:v>2001</c:v>
                </c:pt>
                <c:pt idx="777">
                  <c:v>2001</c:v>
                </c:pt>
                <c:pt idx="778">
                  <c:v>2001</c:v>
                </c:pt>
                <c:pt idx="779">
                  <c:v>2001</c:v>
                </c:pt>
                <c:pt idx="780">
                  <c:v>2001</c:v>
                </c:pt>
                <c:pt idx="781">
                  <c:v>2001</c:v>
                </c:pt>
                <c:pt idx="782">
                  <c:v>2001</c:v>
                </c:pt>
                <c:pt idx="783">
                  <c:v>2001</c:v>
                </c:pt>
                <c:pt idx="784">
                  <c:v>2001</c:v>
                </c:pt>
                <c:pt idx="785">
                  <c:v>2001</c:v>
                </c:pt>
                <c:pt idx="786">
                  <c:v>2001</c:v>
                </c:pt>
                <c:pt idx="787">
                  <c:v>2001</c:v>
                </c:pt>
                <c:pt idx="788">
                  <c:v>2001</c:v>
                </c:pt>
                <c:pt idx="789">
                  <c:v>2001</c:v>
                </c:pt>
                <c:pt idx="790">
                  <c:v>2001</c:v>
                </c:pt>
                <c:pt idx="791">
                  <c:v>2001</c:v>
                </c:pt>
                <c:pt idx="792">
                  <c:v>2001</c:v>
                </c:pt>
                <c:pt idx="793">
                  <c:v>2001</c:v>
                </c:pt>
                <c:pt idx="794">
                  <c:v>2001</c:v>
                </c:pt>
                <c:pt idx="795">
                  <c:v>2001</c:v>
                </c:pt>
                <c:pt idx="796">
                  <c:v>2001</c:v>
                </c:pt>
                <c:pt idx="797">
                  <c:v>2001</c:v>
                </c:pt>
                <c:pt idx="798">
                  <c:v>2001</c:v>
                </c:pt>
                <c:pt idx="799">
                  <c:v>2001</c:v>
                </c:pt>
                <c:pt idx="800">
                  <c:v>2001</c:v>
                </c:pt>
                <c:pt idx="801">
                  <c:v>2001</c:v>
                </c:pt>
                <c:pt idx="802">
                  <c:v>2001</c:v>
                </c:pt>
                <c:pt idx="803">
                  <c:v>2001</c:v>
                </c:pt>
                <c:pt idx="804">
                  <c:v>2001</c:v>
                </c:pt>
                <c:pt idx="805">
                  <c:v>2001</c:v>
                </c:pt>
                <c:pt idx="806">
                  <c:v>2001</c:v>
                </c:pt>
                <c:pt idx="807">
                  <c:v>2001</c:v>
                </c:pt>
                <c:pt idx="808">
                  <c:v>2001</c:v>
                </c:pt>
                <c:pt idx="809">
                  <c:v>2001</c:v>
                </c:pt>
                <c:pt idx="810">
                  <c:v>2001</c:v>
                </c:pt>
                <c:pt idx="811">
                  <c:v>2001</c:v>
                </c:pt>
                <c:pt idx="812">
                  <c:v>2001</c:v>
                </c:pt>
                <c:pt idx="813">
                  <c:v>2001</c:v>
                </c:pt>
                <c:pt idx="814">
                  <c:v>2001</c:v>
                </c:pt>
                <c:pt idx="815">
                  <c:v>2001</c:v>
                </c:pt>
                <c:pt idx="816">
                  <c:v>2001</c:v>
                </c:pt>
                <c:pt idx="817">
                  <c:v>2001</c:v>
                </c:pt>
                <c:pt idx="818">
                  <c:v>2001</c:v>
                </c:pt>
                <c:pt idx="819">
                  <c:v>2001</c:v>
                </c:pt>
                <c:pt idx="820">
                  <c:v>2001</c:v>
                </c:pt>
                <c:pt idx="821">
                  <c:v>2001</c:v>
                </c:pt>
                <c:pt idx="822">
                  <c:v>2001</c:v>
                </c:pt>
                <c:pt idx="823">
                  <c:v>2001</c:v>
                </c:pt>
                <c:pt idx="824">
                  <c:v>2001</c:v>
                </c:pt>
                <c:pt idx="825">
                  <c:v>2001</c:v>
                </c:pt>
                <c:pt idx="826">
                  <c:v>2001</c:v>
                </c:pt>
                <c:pt idx="827">
                  <c:v>2001</c:v>
                </c:pt>
                <c:pt idx="828">
                  <c:v>2001</c:v>
                </c:pt>
                <c:pt idx="829">
                  <c:v>2001</c:v>
                </c:pt>
                <c:pt idx="830">
                  <c:v>2001</c:v>
                </c:pt>
                <c:pt idx="831">
                  <c:v>2001</c:v>
                </c:pt>
                <c:pt idx="832">
                  <c:v>2001</c:v>
                </c:pt>
                <c:pt idx="833">
                  <c:v>2001</c:v>
                </c:pt>
                <c:pt idx="834">
                  <c:v>2001</c:v>
                </c:pt>
                <c:pt idx="835">
                  <c:v>2001</c:v>
                </c:pt>
                <c:pt idx="836">
                  <c:v>2001</c:v>
                </c:pt>
                <c:pt idx="837">
                  <c:v>2001</c:v>
                </c:pt>
                <c:pt idx="838">
                  <c:v>2001</c:v>
                </c:pt>
                <c:pt idx="839">
                  <c:v>2001</c:v>
                </c:pt>
                <c:pt idx="840">
                  <c:v>2001</c:v>
                </c:pt>
                <c:pt idx="841">
                  <c:v>2001</c:v>
                </c:pt>
                <c:pt idx="842">
                  <c:v>2001</c:v>
                </c:pt>
                <c:pt idx="843">
                  <c:v>2001</c:v>
                </c:pt>
                <c:pt idx="844">
                  <c:v>2001</c:v>
                </c:pt>
                <c:pt idx="845">
                  <c:v>2001</c:v>
                </c:pt>
                <c:pt idx="846">
                  <c:v>2001</c:v>
                </c:pt>
                <c:pt idx="847">
                  <c:v>2001</c:v>
                </c:pt>
                <c:pt idx="848">
                  <c:v>2001</c:v>
                </c:pt>
                <c:pt idx="849">
                  <c:v>2001</c:v>
                </c:pt>
                <c:pt idx="850">
                  <c:v>2001</c:v>
                </c:pt>
                <c:pt idx="851">
                  <c:v>2001</c:v>
                </c:pt>
                <c:pt idx="852">
                  <c:v>2001</c:v>
                </c:pt>
                <c:pt idx="853">
                  <c:v>2001</c:v>
                </c:pt>
                <c:pt idx="854">
                  <c:v>2001</c:v>
                </c:pt>
                <c:pt idx="855">
                  <c:v>2001</c:v>
                </c:pt>
                <c:pt idx="856">
                  <c:v>2001</c:v>
                </c:pt>
                <c:pt idx="857">
                  <c:v>2001</c:v>
                </c:pt>
                <c:pt idx="858">
                  <c:v>2001</c:v>
                </c:pt>
                <c:pt idx="859">
                  <c:v>2001</c:v>
                </c:pt>
                <c:pt idx="860">
                  <c:v>2001</c:v>
                </c:pt>
                <c:pt idx="861">
                  <c:v>2001</c:v>
                </c:pt>
                <c:pt idx="862">
                  <c:v>2001</c:v>
                </c:pt>
                <c:pt idx="863">
                  <c:v>2001</c:v>
                </c:pt>
                <c:pt idx="864">
                  <c:v>2002</c:v>
                </c:pt>
                <c:pt idx="865">
                  <c:v>2002</c:v>
                </c:pt>
                <c:pt idx="866">
                  <c:v>2002</c:v>
                </c:pt>
                <c:pt idx="867">
                  <c:v>2002</c:v>
                </c:pt>
                <c:pt idx="868">
                  <c:v>2002</c:v>
                </c:pt>
                <c:pt idx="869">
                  <c:v>2002</c:v>
                </c:pt>
                <c:pt idx="870">
                  <c:v>2002</c:v>
                </c:pt>
                <c:pt idx="871">
                  <c:v>2002</c:v>
                </c:pt>
                <c:pt idx="872">
                  <c:v>2002</c:v>
                </c:pt>
                <c:pt idx="873">
                  <c:v>2002</c:v>
                </c:pt>
                <c:pt idx="874">
                  <c:v>2002</c:v>
                </c:pt>
                <c:pt idx="875">
                  <c:v>2002</c:v>
                </c:pt>
                <c:pt idx="876">
                  <c:v>2002</c:v>
                </c:pt>
                <c:pt idx="877">
                  <c:v>2002</c:v>
                </c:pt>
                <c:pt idx="878">
                  <c:v>2002</c:v>
                </c:pt>
                <c:pt idx="879">
                  <c:v>2002</c:v>
                </c:pt>
                <c:pt idx="880">
                  <c:v>2002</c:v>
                </c:pt>
                <c:pt idx="881">
                  <c:v>2002</c:v>
                </c:pt>
                <c:pt idx="882">
                  <c:v>2002</c:v>
                </c:pt>
                <c:pt idx="883">
                  <c:v>2002</c:v>
                </c:pt>
                <c:pt idx="884">
                  <c:v>2002</c:v>
                </c:pt>
                <c:pt idx="885">
                  <c:v>2002</c:v>
                </c:pt>
                <c:pt idx="886">
                  <c:v>2002</c:v>
                </c:pt>
                <c:pt idx="887">
                  <c:v>2002</c:v>
                </c:pt>
                <c:pt idx="888">
                  <c:v>2002</c:v>
                </c:pt>
                <c:pt idx="889">
                  <c:v>2002</c:v>
                </c:pt>
                <c:pt idx="890">
                  <c:v>2002</c:v>
                </c:pt>
                <c:pt idx="891">
                  <c:v>2002</c:v>
                </c:pt>
                <c:pt idx="892">
                  <c:v>2002</c:v>
                </c:pt>
                <c:pt idx="893">
                  <c:v>2002</c:v>
                </c:pt>
                <c:pt idx="894">
                  <c:v>2002</c:v>
                </c:pt>
                <c:pt idx="895">
                  <c:v>2002</c:v>
                </c:pt>
                <c:pt idx="896">
                  <c:v>2002</c:v>
                </c:pt>
                <c:pt idx="897">
                  <c:v>2002</c:v>
                </c:pt>
                <c:pt idx="898">
                  <c:v>2002</c:v>
                </c:pt>
                <c:pt idx="899">
                  <c:v>2002</c:v>
                </c:pt>
                <c:pt idx="900">
                  <c:v>2002</c:v>
                </c:pt>
                <c:pt idx="901">
                  <c:v>2002</c:v>
                </c:pt>
                <c:pt idx="902">
                  <c:v>2002</c:v>
                </c:pt>
                <c:pt idx="903">
                  <c:v>2002</c:v>
                </c:pt>
                <c:pt idx="904">
                  <c:v>2002</c:v>
                </c:pt>
                <c:pt idx="905">
                  <c:v>2002</c:v>
                </c:pt>
                <c:pt idx="906">
                  <c:v>2002</c:v>
                </c:pt>
                <c:pt idx="907">
                  <c:v>2002</c:v>
                </c:pt>
                <c:pt idx="908">
                  <c:v>2002</c:v>
                </c:pt>
                <c:pt idx="909">
                  <c:v>2002</c:v>
                </c:pt>
                <c:pt idx="910">
                  <c:v>2002</c:v>
                </c:pt>
                <c:pt idx="911">
                  <c:v>2002</c:v>
                </c:pt>
                <c:pt idx="912">
                  <c:v>2002</c:v>
                </c:pt>
                <c:pt idx="913">
                  <c:v>2002</c:v>
                </c:pt>
                <c:pt idx="914">
                  <c:v>2002</c:v>
                </c:pt>
                <c:pt idx="915">
                  <c:v>2002</c:v>
                </c:pt>
                <c:pt idx="916">
                  <c:v>2002</c:v>
                </c:pt>
                <c:pt idx="917">
                  <c:v>2002</c:v>
                </c:pt>
                <c:pt idx="918">
                  <c:v>2002</c:v>
                </c:pt>
                <c:pt idx="919">
                  <c:v>2002</c:v>
                </c:pt>
                <c:pt idx="920">
                  <c:v>2002</c:v>
                </c:pt>
                <c:pt idx="921">
                  <c:v>2002</c:v>
                </c:pt>
                <c:pt idx="922">
                  <c:v>2002</c:v>
                </c:pt>
                <c:pt idx="923">
                  <c:v>2002</c:v>
                </c:pt>
                <c:pt idx="924">
                  <c:v>2002</c:v>
                </c:pt>
                <c:pt idx="925">
                  <c:v>2002</c:v>
                </c:pt>
                <c:pt idx="926">
                  <c:v>2002</c:v>
                </c:pt>
                <c:pt idx="927">
                  <c:v>2002</c:v>
                </c:pt>
                <c:pt idx="928">
                  <c:v>2002</c:v>
                </c:pt>
                <c:pt idx="929">
                  <c:v>2002</c:v>
                </c:pt>
                <c:pt idx="930">
                  <c:v>2002</c:v>
                </c:pt>
                <c:pt idx="931">
                  <c:v>2002</c:v>
                </c:pt>
                <c:pt idx="932">
                  <c:v>2002</c:v>
                </c:pt>
                <c:pt idx="933">
                  <c:v>2002</c:v>
                </c:pt>
                <c:pt idx="934">
                  <c:v>2002</c:v>
                </c:pt>
                <c:pt idx="935">
                  <c:v>2002</c:v>
                </c:pt>
                <c:pt idx="936">
                  <c:v>2002</c:v>
                </c:pt>
                <c:pt idx="937">
                  <c:v>2002</c:v>
                </c:pt>
                <c:pt idx="938">
                  <c:v>2002</c:v>
                </c:pt>
                <c:pt idx="939">
                  <c:v>2002</c:v>
                </c:pt>
                <c:pt idx="940">
                  <c:v>2002</c:v>
                </c:pt>
                <c:pt idx="941">
                  <c:v>2002</c:v>
                </c:pt>
                <c:pt idx="942">
                  <c:v>2002</c:v>
                </c:pt>
                <c:pt idx="943">
                  <c:v>2002</c:v>
                </c:pt>
                <c:pt idx="944">
                  <c:v>2002</c:v>
                </c:pt>
                <c:pt idx="945">
                  <c:v>2002</c:v>
                </c:pt>
                <c:pt idx="946">
                  <c:v>2002</c:v>
                </c:pt>
                <c:pt idx="947">
                  <c:v>2002</c:v>
                </c:pt>
                <c:pt idx="948">
                  <c:v>2002</c:v>
                </c:pt>
                <c:pt idx="949">
                  <c:v>2002</c:v>
                </c:pt>
                <c:pt idx="950">
                  <c:v>2002</c:v>
                </c:pt>
                <c:pt idx="951">
                  <c:v>2002</c:v>
                </c:pt>
                <c:pt idx="952">
                  <c:v>2002</c:v>
                </c:pt>
                <c:pt idx="953">
                  <c:v>2002</c:v>
                </c:pt>
                <c:pt idx="954">
                  <c:v>2002</c:v>
                </c:pt>
                <c:pt idx="955">
                  <c:v>2002</c:v>
                </c:pt>
                <c:pt idx="956">
                  <c:v>2002</c:v>
                </c:pt>
                <c:pt idx="957">
                  <c:v>2002</c:v>
                </c:pt>
                <c:pt idx="958">
                  <c:v>2002</c:v>
                </c:pt>
                <c:pt idx="959">
                  <c:v>2002</c:v>
                </c:pt>
                <c:pt idx="960">
                  <c:v>2002</c:v>
                </c:pt>
                <c:pt idx="961">
                  <c:v>2002</c:v>
                </c:pt>
                <c:pt idx="962">
                  <c:v>2002</c:v>
                </c:pt>
                <c:pt idx="963">
                  <c:v>2002</c:v>
                </c:pt>
                <c:pt idx="964">
                  <c:v>2002</c:v>
                </c:pt>
                <c:pt idx="965">
                  <c:v>2002</c:v>
                </c:pt>
                <c:pt idx="966">
                  <c:v>2002</c:v>
                </c:pt>
                <c:pt idx="967">
                  <c:v>2002</c:v>
                </c:pt>
                <c:pt idx="968">
                  <c:v>2002</c:v>
                </c:pt>
                <c:pt idx="969">
                  <c:v>2002</c:v>
                </c:pt>
                <c:pt idx="970">
                  <c:v>2002</c:v>
                </c:pt>
                <c:pt idx="971">
                  <c:v>2002</c:v>
                </c:pt>
                <c:pt idx="972">
                  <c:v>2002</c:v>
                </c:pt>
                <c:pt idx="973">
                  <c:v>2002</c:v>
                </c:pt>
                <c:pt idx="974">
                  <c:v>2002</c:v>
                </c:pt>
                <c:pt idx="975">
                  <c:v>2002</c:v>
                </c:pt>
                <c:pt idx="976">
                  <c:v>2002</c:v>
                </c:pt>
                <c:pt idx="977">
                  <c:v>2002</c:v>
                </c:pt>
                <c:pt idx="978">
                  <c:v>2002</c:v>
                </c:pt>
                <c:pt idx="979">
                  <c:v>2002</c:v>
                </c:pt>
                <c:pt idx="980">
                  <c:v>2002</c:v>
                </c:pt>
                <c:pt idx="981">
                  <c:v>2002</c:v>
                </c:pt>
                <c:pt idx="982">
                  <c:v>2002</c:v>
                </c:pt>
                <c:pt idx="983">
                  <c:v>2002</c:v>
                </c:pt>
                <c:pt idx="984">
                  <c:v>2002</c:v>
                </c:pt>
                <c:pt idx="985">
                  <c:v>2002</c:v>
                </c:pt>
                <c:pt idx="986">
                  <c:v>2002</c:v>
                </c:pt>
                <c:pt idx="987">
                  <c:v>2002</c:v>
                </c:pt>
                <c:pt idx="988">
                  <c:v>2002</c:v>
                </c:pt>
                <c:pt idx="989">
                  <c:v>2002</c:v>
                </c:pt>
                <c:pt idx="990">
                  <c:v>2002</c:v>
                </c:pt>
                <c:pt idx="991">
                  <c:v>2002</c:v>
                </c:pt>
                <c:pt idx="992">
                  <c:v>2002</c:v>
                </c:pt>
                <c:pt idx="993">
                  <c:v>2002</c:v>
                </c:pt>
                <c:pt idx="994">
                  <c:v>2002</c:v>
                </c:pt>
                <c:pt idx="995">
                  <c:v>2002</c:v>
                </c:pt>
                <c:pt idx="996">
                  <c:v>2002</c:v>
                </c:pt>
                <c:pt idx="997">
                  <c:v>2002</c:v>
                </c:pt>
                <c:pt idx="998">
                  <c:v>2002</c:v>
                </c:pt>
                <c:pt idx="999">
                  <c:v>2002</c:v>
                </c:pt>
                <c:pt idx="1000">
                  <c:v>2002</c:v>
                </c:pt>
                <c:pt idx="1001">
                  <c:v>2002</c:v>
                </c:pt>
                <c:pt idx="1002">
                  <c:v>2002</c:v>
                </c:pt>
                <c:pt idx="1003">
                  <c:v>2002</c:v>
                </c:pt>
                <c:pt idx="1004">
                  <c:v>2002</c:v>
                </c:pt>
                <c:pt idx="1005">
                  <c:v>2002</c:v>
                </c:pt>
                <c:pt idx="1006">
                  <c:v>2002</c:v>
                </c:pt>
                <c:pt idx="1007">
                  <c:v>2002</c:v>
                </c:pt>
                <c:pt idx="1008">
                  <c:v>2003</c:v>
                </c:pt>
                <c:pt idx="1009">
                  <c:v>2003</c:v>
                </c:pt>
                <c:pt idx="1010">
                  <c:v>2003</c:v>
                </c:pt>
                <c:pt idx="1011">
                  <c:v>2003</c:v>
                </c:pt>
                <c:pt idx="1012">
                  <c:v>2003</c:v>
                </c:pt>
                <c:pt idx="1013">
                  <c:v>2003</c:v>
                </c:pt>
                <c:pt idx="1014">
                  <c:v>2003</c:v>
                </c:pt>
                <c:pt idx="1015">
                  <c:v>2003</c:v>
                </c:pt>
                <c:pt idx="1016">
                  <c:v>2003</c:v>
                </c:pt>
                <c:pt idx="1017">
                  <c:v>2003</c:v>
                </c:pt>
                <c:pt idx="1018">
                  <c:v>2003</c:v>
                </c:pt>
                <c:pt idx="1019">
                  <c:v>2003</c:v>
                </c:pt>
                <c:pt idx="1020">
                  <c:v>2003</c:v>
                </c:pt>
                <c:pt idx="1021">
                  <c:v>2003</c:v>
                </c:pt>
                <c:pt idx="1022">
                  <c:v>2003</c:v>
                </c:pt>
                <c:pt idx="1023">
                  <c:v>2003</c:v>
                </c:pt>
                <c:pt idx="1024">
                  <c:v>2003</c:v>
                </c:pt>
                <c:pt idx="1025">
                  <c:v>2003</c:v>
                </c:pt>
                <c:pt idx="1026">
                  <c:v>2003</c:v>
                </c:pt>
                <c:pt idx="1027">
                  <c:v>2003</c:v>
                </c:pt>
                <c:pt idx="1028">
                  <c:v>2003</c:v>
                </c:pt>
                <c:pt idx="1029">
                  <c:v>2003</c:v>
                </c:pt>
                <c:pt idx="1030">
                  <c:v>2003</c:v>
                </c:pt>
                <c:pt idx="1031">
                  <c:v>2003</c:v>
                </c:pt>
                <c:pt idx="1032">
                  <c:v>2003</c:v>
                </c:pt>
                <c:pt idx="1033">
                  <c:v>2003</c:v>
                </c:pt>
                <c:pt idx="1034">
                  <c:v>2003</c:v>
                </c:pt>
                <c:pt idx="1035">
                  <c:v>2003</c:v>
                </c:pt>
                <c:pt idx="1036">
                  <c:v>2003</c:v>
                </c:pt>
                <c:pt idx="1037">
                  <c:v>2003</c:v>
                </c:pt>
                <c:pt idx="1038">
                  <c:v>2003</c:v>
                </c:pt>
                <c:pt idx="1039">
                  <c:v>2003</c:v>
                </c:pt>
                <c:pt idx="1040">
                  <c:v>2003</c:v>
                </c:pt>
                <c:pt idx="1041">
                  <c:v>2003</c:v>
                </c:pt>
                <c:pt idx="1042">
                  <c:v>2003</c:v>
                </c:pt>
                <c:pt idx="1043">
                  <c:v>2003</c:v>
                </c:pt>
                <c:pt idx="1044">
                  <c:v>2003</c:v>
                </c:pt>
                <c:pt idx="1045">
                  <c:v>2003</c:v>
                </c:pt>
                <c:pt idx="1046">
                  <c:v>2003</c:v>
                </c:pt>
                <c:pt idx="1047">
                  <c:v>2003</c:v>
                </c:pt>
                <c:pt idx="1048">
                  <c:v>2003</c:v>
                </c:pt>
                <c:pt idx="1049">
                  <c:v>2003</c:v>
                </c:pt>
                <c:pt idx="1050">
                  <c:v>2003</c:v>
                </c:pt>
                <c:pt idx="1051">
                  <c:v>2003</c:v>
                </c:pt>
                <c:pt idx="1052">
                  <c:v>2003</c:v>
                </c:pt>
                <c:pt idx="1053">
                  <c:v>2003</c:v>
                </c:pt>
                <c:pt idx="1054">
                  <c:v>2003</c:v>
                </c:pt>
                <c:pt idx="1055">
                  <c:v>2003</c:v>
                </c:pt>
                <c:pt idx="1056">
                  <c:v>2003</c:v>
                </c:pt>
                <c:pt idx="1057">
                  <c:v>2003</c:v>
                </c:pt>
                <c:pt idx="1058">
                  <c:v>2003</c:v>
                </c:pt>
                <c:pt idx="1059">
                  <c:v>2003</c:v>
                </c:pt>
                <c:pt idx="1060">
                  <c:v>2003</c:v>
                </c:pt>
                <c:pt idx="1061">
                  <c:v>2003</c:v>
                </c:pt>
                <c:pt idx="1062">
                  <c:v>2003</c:v>
                </c:pt>
                <c:pt idx="1063">
                  <c:v>2003</c:v>
                </c:pt>
                <c:pt idx="1064">
                  <c:v>2003</c:v>
                </c:pt>
                <c:pt idx="1065">
                  <c:v>2003</c:v>
                </c:pt>
                <c:pt idx="1066">
                  <c:v>2003</c:v>
                </c:pt>
                <c:pt idx="1067">
                  <c:v>2003</c:v>
                </c:pt>
                <c:pt idx="1068">
                  <c:v>2003</c:v>
                </c:pt>
                <c:pt idx="1069">
                  <c:v>2003</c:v>
                </c:pt>
                <c:pt idx="1070">
                  <c:v>2003</c:v>
                </c:pt>
                <c:pt idx="1071">
                  <c:v>2003</c:v>
                </c:pt>
                <c:pt idx="1072">
                  <c:v>2003</c:v>
                </c:pt>
                <c:pt idx="1073">
                  <c:v>2003</c:v>
                </c:pt>
                <c:pt idx="1074">
                  <c:v>2003</c:v>
                </c:pt>
                <c:pt idx="1075">
                  <c:v>2003</c:v>
                </c:pt>
                <c:pt idx="1076">
                  <c:v>2003</c:v>
                </c:pt>
                <c:pt idx="1077">
                  <c:v>2003</c:v>
                </c:pt>
                <c:pt idx="1078">
                  <c:v>2003</c:v>
                </c:pt>
                <c:pt idx="1079">
                  <c:v>2003</c:v>
                </c:pt>
                <c:pt idx="1080">
                  <c:v>2003</c:v>
                </c:pt>
                <c:pt idx="1081">
                  <c:v>2003</c:v>
                </c:pt>
                <c:pt idx="1082">
                  <c:v>2003</c:v>
                </c:pt>
                <c:pt idx="1083">
                  <c:v>2003</c:v>
                </c:pt>
                <c:pt idx="1084">
                  <c:v>2003</c:v>
                </c:pt>
                <c:pt idx="1085">
                  <c:v>2003</c:v>
                </c:pt>
                <c:pt idx="1086">
                  <c:v>2003</c:v>
                </c:pt>
                <c:pt idx="1087">
                  <c:v>2003</c:v>
                </c:pt>
                <c:pt idx="1088">
                  <c:v>2003</c:v>
                </c:pt>
                <c:pt idx="1089">
                  <c:v>2003</c:v>
                </c:pt>
                <c:pt idx="1090">
                  <c:v>2003</c:v>
                </c:pt>
                <c:pt idx="1091">
                  <c:v>2003</c:v>
                </c:pt>
                <c:pt idx="1092">
                  <c:v>2003</c:v>
                </c:pt>
                <c:pt idx="1093">
                  <c:v>2003</c:v>
                </c:pt>
                <c:pt idx="1094">
                  <c:v>2003</c:v>
                </c:pt>
                <c:pt idx="1095">
                  <c:v>2003</c:v>
                </c:pt>
                <c:pt idx="1096">
                  <c:v>2003</c:v>
                </c:pt>
                <c:pt idx="1097">
                  <c:v>2003</c:v>
                </c:pt>
                <c:pt idx="1098">
                  <c:v>2003</c:v>
                </c:pt>
                <c:pt idx="1099">
                  <c:v>2003</c:v>
                </c:pt>
                <c:pt idx="1100">
                  <c:v>2003</c:v>
                </c:pt>
                <c:pt idx="1101">
                  <c:v>2003</c:v>
                </c:pt>
                <c:pt idx="1102">
                  <c:v>2003</c:v>
                </c:pt>
                <c:pt idx="1103">
                  <c:v>2003</c:v>
                </c:pt>
                <c:pt idx="1104">
                  <c:v>2003</c:v>
                </c:pt>
                <c:pt idx="1105">
                  <c:v>2003</c:v>
                </c:pt>
                <c:pt idx="1106">
                  <c:v>2003</c:v>
                </c:pt>
                <c:pt idx="1107">
                  <c:v>2003</c:v>
                </c:pt>
                <c:pt idx="1108">
                  <c:v>2003</c:v>
                </c:pt>
                <c:pt idx="1109">
                  <c:v>2003</c:v>
                </c:pt>
                <c:pt idx="1110">
                  <c:v>2003</c:v>
                </c:pt>
                <c:pt idx="1111">
                  <c:v>2003</c:v>
                </c:pt>
                <c:pt idx="1112">
                  <c:v>2003</c:v>
                </c:pt>
                <c:pt idx="1113">
                  <c:v>2003</c:v>
                </c:pt>
                <c:pt idx="1114">
                  <c:v>2003</c:v>
                </c:pt>
                <c:pt idx="1115">
                  <c:v>2003</c:v>
                </c:pt>
                <c:pt idx="1116">
                  <c:v>2003</c:v>
                </c:pt>
                <c:pt idx="1117">
                  <c:v>2003</c:v>
                </c:pt>
                <c:pt idx="1118">
                  <c:v>2003</c:v>
                </c:pt>
                <c:pt idx="1119">
                  <c:v>2003</c:v>
                </c:pt>
                <c:pt idx="1120">
                  <c:v>2003</c:v>
                </c:pt>
                <c:pt idx="1121">
                  <c:v>2003</c:v>
                </c:pt>
                <c:pt idx="1122">
                  <c:v>2003</c:v>
                </c:pt>
                <c:pt idx="1123">
                  <c:v>2003</c:v>
                </c:pt>
                <c:pt idx="1124">
                  <c:v>2003</c:v>
                </c:pt>
                <c:pt idx="1125">
                  <c:v>2003</c:v>
                </c:pt>
                <c:pt idx="1126">
                  <c:v>2003</c:v>
                </c:pt>
                <c:pt idx="1127">
                  <c:v>2003</c:v>
                </c:pt>
                <c:pt idx="1128">
                  <c:v>2003</c:v>
                </c:pt>
                <c:pt idx="1129">
                  <c:v>2003</c:v>
                </c:pt>
                <c:pt idx="1130">
                  <c:v>2003</c:v>
                </c:pt>
                <c:pt idx="1131">
                  <c:v>2003</c:v>
                </c:pt>
                <c:pt idx="1132">
                  <c:v>2003</c:v>
                </c:pt>
                <c:pt idx="1133">
                  <c:v>2003</c:v>
                </c:pt>
                <c:pt idx="1134">
                  <c:v>2003</c:v>
                </c:pt>
                <c:pt idx="1135">
                  <c:v>2003</c:v>
                </c:pt>
                <c:pt idx="1136">
                  <c:v>2003</c:v>
                </c:pt>
                <c:pt idx="1137">
                  <c:v>2003</c:v>
                </c:pt>
                <c:pt idx="1138">
                  <c:v>2003</c:v>
                </c:pt>
                <c:pt idx="1139">
                  <c:v>2003</c:v>
                </c:pt>
                <c:pt idx="1140">
                  <c:v>2003</c:v>
                </c:pt>
                <c:pt idx="1141">
                  <c:v>2003</c:v>
                </c:pt>
                <c:pt idx="1142">
                  <c:v>2003</c:v>
                </c:pt>
                <c:pt idx="1143">
                  <c:v>2003</c:v>
                </c:pt>
                <c:pt idx="1144">
                  <c:v>2003</c:v>
                </c:pt>
                <c:pt idx="1145">
                  <c:v>2003</c:v>
                </c:pt>
                <c:pt idx="1146">
                  <c:v>2003</c:v>
                </c:pt>
                <c:pt idx="1147">
                  <c:v>2003</c:v>
                </c:pt>
                <c:pt idx="1148">
                  <c:v>2003</c:v>
                </c:pt>
                <c:pt idx="1149">
                  <c:v>2003</c:v>
                </c:pt>
                <c:pt idx="1150">
                  <c:v>2003</c:v>
                </c:pt>
                <c:pt idx="1151">
                  <c:v>2003</c:v>
                </c:pt>
                <c:pt idx="1152">
                  <c:v>2004</c:v>
                </c:pt>
                <c:pt idx="1153">
                  <c:v>2004</c:v>
                </c:pt>
                <c:pt idx="1154">
                  <c:v>2004</c:v>
                </c:pt>
                <c:pt idx="1155">
                  <c:v>2004</c:v>
                </c:pt>
                <c:pt idx="1156">
                  <c:v>2004</c:v>
                </c:pt>
                <c:pt idx="1157">
                  <c:v>2004</c:v>
                </c:pt>
                <c:pt idx="1158">
                  <c:v>2004</c:v>
                </c:pt>
                <c:pt idx="1159">
                  <c:v>2004</c:v>
                </c:pt>
                <c:pt idx="1160">
                  <c:v>2004</c:v>
                </c:pt>
                <c:pt idx="1161">
                  <c:v>2004</c:v>
                </c:pt>
                <c:pt idx="1162">
                  <c:v>2004</c:v>
                </c:pt>
                <c:pt idx="1163">
                  <c:v>2004</c:v>
                </c:pt>
                <c:pt idx="1164">
                  <c:v>2004</c:v>
                </c:pt>
                <c:pt idx="1165">
                  <c:v>2004</c:v>
                </c:pt>
                <c:pt idx="1166">
                  <c:v>2004</c:v>
                </c:pt>
                <c:pt idx="1167">
                  <c:v>2004</c:v>
                </c:pt>
                <c:pt idx="1168">
                  <c:v>2004</c:v>
                </c:pt>
                <c:pt idx="1169">
                  <c:v>2004</c:v>
                </c:pt>
                <c:pt idx="1170">
                  <c:v>2004</c:v>
                </c:pt>
                <c:pt idx="1171">
                  <c:v>2004</c:v>
                </c:pt>
                <c:pt idx="1172">
                  <c:v>2004</c:v>
                </c:pt>
                <c:pt idx="1173">
                  <c:v>2004</c:v>
                </c:pt>
                <c:pt idx="1174">
                  <c:v>2004</c:v>
                </c:pt>
                <c:pt idx="1175">
                  <c:v>2004</c:v>
                </c:pt>
                <c:pt idx="1176">
                  <c:v>2004</c:v>
                </c:pt>
                <c:pt idx="1177">
                  <c:v>2004</c:v>
                </c:pt>
                <c:pt idx="1178">
                  <c:v>2004</c:v>
                </c:pt>
                <c:pt idx="1179">
                  <c:v>2004</c:v>
                </c:pt>
                <c:pt idx="1180">
                  <c:v>2004</c:v>
                </c:pt>
                <c:pt idx="1181">
                  <c:v>2004</c:v>
                </c:pt>
                <c:pt idx="1182">
                  <c:v>2004</c:v>
                </c:pt>
                <c:pt idx="1183">
                  <c:v>2004</c:v>
                </c:pt>
                <c:pt idx="1184">
                  <c:v>2004</c:v>
                </c:pt>
                <c:pt idx="1185">
                  <c:v>2004</c:v>
                </c:pt>
                <c:pt idx="1186">
                  <c:v>2004</c:v>
                </c:pt>
                <c:pt idx="1187">
                  <c:v>2004</c:v>
                </c:pt>
                <c:pt idx="1188">
                  <c:v>2004</c:v>
                </c:pt>
                <c:pt idx="1189">
                  <c:v>2004</c:v>
                </c:pt>
                <c:pt idx="1190">
                  <c:v>2004</c:v>
                </c:pt>
                <c:pt idx="1191">
                  <c:v>2004</c:v>
                </c:pt>
                <c:pt idx="1192">
                  <c:v>2004</c:v>
                </c:pt>
                <c:pt idx="1193">
                  <c:v>2004</c:v>
                </c:pt>
                <c:pt idx="1194">
                  <c:v>2004</c:v>
                </c:pt>
                <c:pt idx="1195">
                  <c:v>2004</c:v>
                </c:pt>
                <c:pt idx="1196">
                  <c:v>2004</c:v>
                </c:pt>
                <c:pt idx="1197">
                  <c:v>2004</c:v>
                </c:pt>
                <c:pt idx="1198">
                  <c:v>2004</c:v>
                </c:pt>
                <c:pt idx="1199">
                  <c:v>2004</c:v>
                </c:pt>
                <c:pt idx="1200">
                  <c:v>2004</c:v>
                </c:pt>
                <c:pt idx="1201">
                  <c:v>2004</c:v>
                </c:pt>
                <c:pt idx="1202">
                  <c:v>2004</c:v>
                </c:pt>
                <c:pt idx="1203">
                  <c:v>2004</c:v>
                </c:pt>
                <c:pt idx="1204">
                  <c:v>2004</c:v>
                </c:pt>
                <c:pt idx="1205">
                  <c:v>2004</c:v>
                </c:pt>
                <c:pt idx="1206">
                  <c:v>2004</c:v>
                </c:pt>
                <c:pt idx="1207">
                  <c:v>2004</c:v>
                </c:pt>
                <c:pt idx="1208">
                  <c:v>2004</c:v>
                </c:pt>
                <c:pt idx="1209">
                  <c:v>2004</c:v>
                </c:pt>
                <c:pt idx="1210">
                  <c:v>2004</c:v>
                </c:pt>
                <c:pt idx="1211">
                  <c:v>2004</c:v>
                </c:pt>
                <c:pt idx="1212">
                  <c:v>2004</c:v>
                </c:pt>
                <c:pt idx="1213">
                  <c:v>2004</c:v>
                </c:pt>
                <c:pt idx="1214">
                  <c:v>2004</c:v>
                </c:pt>
                <c:pt idx="1215">
                  <c:v>2004</c:v>
                </c:pt>
                <c:pt idx="1216">
                  <c:v>2004</c:v>
                </c:pt>
                <c:pt idx="1217">
                  <c:v>2004</c:v>
                </c:pt>
                <c:pt idx="1218">
                  <c:v>2004</c:v>
                </c:pt>
                <c:pt idx="1219">
                  <c:v>2004</c:v>
                </c:pt>
                <c:pt idx="1220">
                  <c:v>2004</c:v>
                </c:pt>
                <c:pt idx="1221">
                  <c:v>2004</c:v>
                </c:pt>
                <c:pt idx="1222">
                  <c:v>2004</c:v>
                </c:pt>
                <c:pt idx="1223">
                  <c:v>2004</c:v>
                </c:pt>
                <c:pt idx="1224">
                  <c:v>2004</c:v>
                </c:pt>
                <c:pt idx="1225">
                  <c:v>2004</c:v>
                </c:pt>
                <c:pt idx="1226">
                  <c:v>2004</c:v>
                </c:pt>
                <c:pt idx="1227">
                  <c:v>2004</c:v>
                </c:pt>
                <c:pt idx="1228">
                  <c:v>2004</c:v>
                </c:pt>
                <c:pt idx="1229">
                  <c:v>2004</c:v>
                </c:pt>
                <c:pt idx="1230">
                  <c:v>2004</c:v>
                </c:pt>
                <c:pt idx="1231">
                  <c:v>2004</c:v>
                </c:pt>
                <c:pt idx="1232">
                  <c:v>2004</c:v>
                </c:pt>
                <c:pt idx="1233">
                  <c:v>2004</c:v>
                </c:pt>
                <c:pt idx="1234">
                  <c:v>2004</c:v>
                </c:pt>
                <c:pt idx="1235">
                  <c:v>2004</c:v>
                </c:pt>
                <c:pt idx="1236">
                  <c:v>2004</c:v>
                </c:pt>
                <c:pt idx="1237">
                  <c:v>2004</c:v>
                </c:pt>
                <c:pt idx="1238">
                  <c:v>2004</c:v>
                </c:pt>
                <c:pt idx="1239">
                  <c:v>2004</c:v>
                </c:pt>
                <c:pt idx="1240">
                  <c:v>2004</c:v>
                </c:pt>
                <c:pt idx="1241">
                  <c:v>2004</c:v>
                </c:pt>
                <c:pt idx="1242">
                  <c:v>2004</c:v>
                </c:pt>
                <c:pt idx="1243">
                  <c:v>2004</c:v>
                </c:pt>
                <c:pt idx="1244">
                  <c:v>2004</c:v>
                </c:pt>
                <c:pt idx="1245">
                  <c:v>2004</c:v>
                </c:pt>
                <c:pt idx="1246">
                  <c:v>2004</c:v>
                </c:pt>
                <c:pt idx="1247">
                  <c:v>2004</c:v>
                </c:pt>
                <c:pt idx="1248">
                  <c:v>2004</c:v>
                </c:pt>
                <c:pt idx="1249">
                  <c:v>2004</c:v>
                </c:pt>
                <c:pt idx="1250">
                  <c:v>2004</c:v>
                </c:pt>
                <c:pt idx="1251">
                  <c:v>2004</c:v>
                </c:pt>
                <c:pt idx="1252">
                  <c:v>2004</c:v>
                </c:pt>
                <c:pt idx="1253">
                  <c:v>2004</c:v>
                </c:pt>
                <c:pt idx="1254">
                  <c:v>2004</c:v>
                </c:pt>
                <c:pt idx="1255">
                  <c:v>2004</c:v>
                </c:pt>
                <c:pt idx="1256">
                  <c:v>2004</c:v>
                </c:pt>
                <c:pt idx="1257">
                  <c:v>2004</c:v>
                </c:pt>
                <c:pt idx="1258">
                  <c:v>2004</c:v>
                </c:pt>
                <c:pt idx="1259">
                  <c:v>2004</c:v>
                </c:pt>
                <c:pt idx="1260">
                  <c:v>2004</c:v>
                </c:pt>
                <c:pt idx="1261">
                  <c:v>2004</c:v>
                </c:pt>
                <c:pt idx="1262">
                  <c:v>2004</c:v>
                </c:pt>
                <c:pt idx="1263">
                  <c:v>2004</c:v>
                </c:pt>
                <c:pt idx="1264">
                  <c:v>2004</c:v>
                </c:pt>
                <c:pt idx="1265">
                  <c:v>2004</c:v>
                </c:pt>
                <c:pt idx="1266">
                  <c:v>2004</c:v>
                </c:pt>
                <c:pt idx="1267">
                  <c:v>2004</c:v>
                </c:pt>
                <c:pt idx="1268">
                  <c:v>2004</c:v>
                </c:pt>
                <c:pt idx="1269">
                  <c:v>2004</c:v>
                </c:pt>
                <c:pt idx="1270">
                  <c:v>2004</c:v>
                </c:pt>
                <c:pt idx="1271">
                  <c:v>2004</c:v>
                </c:pt>
                <c:pt idx="1272">
                  <c:v>2004</c:v>
                </c:pt>
                <c:pt idx="1273">
                  <c:v>2004</c:v>
                </c:pt>
                <c:pt idx="1274">
                  <c:v>2004</c:v>
                </c:pt>
                <c:pt idx="1275">
                  <c:v>2004</c:v>
                </c:pt>
                <c:pt idx="1276">
                  <c:v>2004</c:v>
                </c:pt>
                <c:pt idx="1277">
                  <c:v>2004</c:v>
                </c:pt>
                <c:pt idx="1278">
                  <c:v>2004</c:v>
                </c:pt>
                <c:pt idx="1279">
                  <c:v>2004</c:v>
                </c:pt>
                <c:pt idx="1280">
                  <c:v>2004</c:v>
                </c:pt>
                <c:pt idx="1281">
                  <c:v>2004</c:v>
                </c:pt>
                <c:pt idx="1282">
                  <c:v>2004</c:v>
                </c:pt>
                <c:pt idx="1283">
                  <c:v>2004</c:v>
                </c:pt>
                <c:pt idx="1284">
                  <c:v>2004</c:v>
                </c:pt>
                <c:pt idx="1285">
                  <c:v>2004</c:v>
                </c:pt>
                <c:pt idx="1286">
                  <c:v>2004</c:v>
                </c:pt>
                <c:pt idx="1287">
                  <c:v>2004</c:v>
                </c:pt>
                <c:pt idx="1288">
                  <c:v>2004</c:v>
                </c:pt>
                <c:pt idx="1289">
                  <c:v>2004</c:v>
                </c:pt>
                <c:pt idx="1290">
                  <c:v>2004</c:v>
                </c:pt>
                <c:pt idx="1291">
                  <c:v>2004</c:v>
                </c:pt>
                <c:pt idx="1292">
                  <c:v>2004</c:v>
                </c:pt>
                <c:pt idx="1293">
                  <c:v>2004</c:v>
                </c:pt>
                <c:pt idx="1294">
                  <c:v>2004</c:v>
                </c:pt>
                <c:pt idx="1295">
                  <c:v>2004</c:v>
                </c:pt>
                <c:pt idx="1296">
                  <c:v>2005</c:v>
                </c:pt>
                <c:pt idx="1297">
                  <c:v>2005</c:v>
                </c:pt>
                <c:pt idx="1298">
                  <c:v>2005</c:v>
                </c:pt>
                <c:pt idx="1299">
                  <c:v>2005</c:v>
                </c:pt>
                <c:pt idx="1300">
                  <c:v>2005</c:v>
                </c:pt>
                <c:pt idx="1301">
                  <c:v>2005</c:v>
                </c:pt>
                <c:pt idx="1302">
                  <c:v>2005</c:v>
                </c:pt>
                <c:pt idx="1303">
                  <c:v>2005</c:v>
                </c:pt>
                <c:pt idx="1304">
                  <c:v>2005</c:v>
                </c:pt>
                <c:pt idx="1305">
                  <c:v>2005</c:v>
                </c:pt>
                <c:pt idx="1306">
                  <c:v>2005</c:v>
                </c:pt>
                <c:pt idx="1307">
                  <c:v>2005</c:v>
                </c:pt>
                <c:pt idx="1308">
                  <c:v>2005</c:v>
                </c:pt>
                <c:pt idx="1309">
                  <c:v>2005</c:v>
                </c:pt>
                <c:pt idx="1310">
                  <c:v>2005</c:v>
                </c:pt>
                <c:pt idx="1311">
                  <c:v>2005</c:v>
                </c:pt>
                <c:pt idx="1312">
                  <c:v>2005</c:v>
                </c:pt>
                <c:pt idx="1313">
                  <c:v>2005</c:v>
                </c:pt>
                <c:pt idx="1314">
                  <c:v>2005</c:v>
                </c:pt>
                <c:pt idx="1315">
                  <c:v>2005</c:v>
                </c:pt>
                <c:pt idx="1316">
                  <c:v>2005</c:v>
                </c:pt>
                <c:pt idx="1317">
                  <c:v>2005</c:v>
                </c:pt>
                <c:pt idx="1318">
                  <c:v>2005</c:v>
                </c:pt>
                <c:pt idx="1319">
                  <c:v>2005</c:v>
                </c:pt>
                <c:pt idx="1320">
                  <c:v>2005</c:v>
                </c:pt>
                <c:pt idx="1321">
                  <c:v>2005</c:v>
                </c:pt>
                <c:pt idx="1322">
                  <c:v>2005</c:v>
                </c:pt>
                <c:pt idx="1323">
                  <c:v>2005</c:v>
                </c:pt>
                <c:pt idx="1324">
                  <c:v>2005</c:v>
                </c:pt>
                <c:pt idx="1325">
                  <c:v>2005</c:v>
                </c:pt>
                <c:pt idx="1326">
                  <c:v>2005</c:v>
                </c:pt>
                <c:pt idx="1327">
                  <c:v>2005</c:v>
                </c:pt>
                <c:pt idx="1328">
                  <c:v>2005</c:v>
                </c:pt>
                <c:pt idx="1329">
                  <c:v>2005</c:v>
                </c:pt>
                <c:pt idx="1330">
                  <c:v>2005</c:v>
                </c:pt>
                <c:pt idx="1331">
                  <c:v>2005</c:v>
                </c:pt>
                <c:pt idx="1332">
                  <c:v>2005</c:v>
                </c:pt>
                <c:pt idx="1333">
                  <c:v>2005</c:v>
                </c:pt>
                <c:pt idx="1334">
                  <c:v>2005</c:v>
                </c:pt>
                <c:pt idx="1335">
                  <c:v>2005</c:v>
                </c:pt>
                <c:pt idx="1336">
                  <c:v>2005</c:v>
                </c:pt>
                <c:pt idx="1337">
                  <c:v>2005</c:v>
                </c:pt>
                <c:pt idx="1338">
                  <c:v>2005</c:v>
                </c:pt>
                <c:pt idx="1339">
                  <c:v>2005</c:v>
                </c:pt>
                <c:pt idx="1340">
                  <c:v>2005</c:v>
                </c:pt>
                <c:pt idx="1341">
                  <c:v>2005</c:v>
                </c:pt>
                <c:pt idx="1342">
                  <c:v>2005</c:v>
                </c:pt>
                <c:pt idx="1343">
                  <c:v>2005</c:v>
                </c:pt>
                <c:pt idx="1344">
                  <c:v>2005</c:v>
                </c:pt>
                <c:pt idx="1345">
                  <c:v>2005</c:v>
                </c:pt>
                <c:pt idx="1346">
                  <c:v>2005</c:v>
                </c:pt>
                <c:pt idx="1347">
                  <c:v>2005</c:v>
                </c:pt>
                <c:pt idx="1348">
                  <c:v>2005</c:v>
                </c:pt>
                <c:pt idx="1349">
                  <c:v>2005</c:v>
                </c:pt>
                <c:pt idx="1350">
                  <c:v>2005</c:v>
                </c:pt>
                <c:pt idx="1351">
                  <c:v>2005</c:v>
                </c:pt>
                <c:pt idx="1352">
                  <c:v>2005</c:v>
                </c:pt>
                <c:pt idx="1353">
                  <c:v>2005</c:v>
                </c:pt>
                <c:pt idx="1354">
                  <c:v>2005</c:v>
                </c:pt>
                <c:pt idx="1355">
                  <c:v>2005</c:v>
                </c:pt>
                <c:pt idx="1356">
                  <c:v>2005</c:v>
                </c:pt>
                <c:pt idx="1357">
                  <c:v>2005</c:v>
                </c:pt>
                <c:pt idx="1358">
                  <c:v>2005</c:v>
                </c:pt>
                <c:pt idx="1359">
                  <c:v>2005</c:v>
                </c:pt>
                <c:pt idx="1360">
                  <c:v>2005</c:v>
                </c:pt>
                <c:pt idx="1361">
                  <c:v>2005</c:v>
                </c:pt>
                <c:pt idx="1362">
                  <c:v>2005</c:v>
                </c:pt>
                <c:pt idx="1363">
                  <c:v>2005</c:v>
                </c:pt>
                <c:pt idx="1364">
                  <c:v>2005</c:v>
                </c:pt>
                <c:pt idx="1365">
                  <c:v>2005</c:v>
                </c:pt>
                <c:pt idx="1366">
                  <c:v>2005</c:v>
                </c:pt>
                <c:pt idx="1367">
                  <c:v>2005</c:v>
                </c:pt>
                <c:pt idx="1368">
                  <c:v>2005</c:v>
                </c:pt>
                <c:pt idx="1369">
                  <c:v>2005</c:v>
                </c:pt>
                <c:pt idx="1370">
                  <c:v>2005</c:v>
                </c:pt>
                <c:pt idx="1371">
                  <c:v>2005</c:v>
                </c:pt>
                <c:pt idx="1372">
                  <c:v>2005</c:v>
                </c:pt>
                <c:pt idx="1373">
                  <c:v>2005</c:v>
                </c:pt>
                <c:pt idx="1374">
                  <c:v>2005</c:v>
                </c:pt>
                <c:pt idx="1375">
                  <c:v>2005</c:v>
                </c:pt>
                <c:pt idx="1376">
                  <c:v>2005</c:v>
                </c:pt>
                <c:pt idx="1377">
                  <c:v>2005</c:v>
                </c:pt>
                <c:pt idx="1378">
                  <c:v>2005</c:v>
                </c:pt>
                <c:pt idx="1379">
                  <c:v>2005</c:v>
                </c:pt>
                <c:pt idx="1380">
                  <c:v>2005</c:v>
                </c:pt>
                <c:pt idx="1381">
                  <c:v>2005</c:v>
                </c:pt>
                <c:pt idx="1382">
                  <c:v>2005</c:v>
                </c:pt>
                <c:pt idx="1383">
                  <c:v>2005</c:v>
                </c:pt>
                <c:pt idx="1384">
                  <c:v>2005</c:v>
                </c:pt>
                <c:pt idx="1385">
                  <c:v>2005</c:v>
                </c:pt>
                <c:pt idx="1386">
                  <c:v>2005</c:v>
                </c:pt>
                <c:pt idx="1387">
                  <c:v>2005</c:v>
                </c:pt>
                <c:pt idx="1388">
                  <c:v>2005</c:v>
                </c:pt>
                <c:pt idx="1389">
                  <c:v>2005</c:v>
                </c:pt>
                <c:pt idx="1390">
                  <c:v>2005</c:v>
                </c:pt>
                <c:pt idx="1391">
                  <c:v>2005</c:v>
                </c:pt>
                <c:pt idx="1392">
                  <c:v>2005</c:v>
                </c:pt>
                <c:pt idx="1393">
                  <c:v>2005</c:v>
                </c:pt>
                <c:pt idx="1394">
                  <c:v>2005</c:v>
                </c:pt>
                <c:pt idx="1395">
                  <c:v>2005</c:v>
                </c:pt>
                <c:pt idx="1396">
                  <c:v>2005</c:v>
                </c:pt>
                <c:pt idx="1397">
                  <c:v>2005</c:v>
                </c:pt>
                <c:pt idx="1398">
                  <c:v>2005</c:v>
                </c:pt>
                <c:pt idx="1399">
                  <c:v>2005</c:v>
                </c:pt>
                <c:pt idx="1400">
                  <c:v>2005</c:v>
                </c:pt>
                <c:pt idx="1401">
                  <c:v>2005</c:v>
                </c:pt>
                <c:pt idx="1402">
                  <c:v>2005</c:v>
                </c:pt>
                <c:pt idx="1403">
                  <c:v>2005</c:v>
                </c:pt>
                <c:pt idx="1404">
                  <c:v>2005</c:v>
                </c:pt>
                <c:pt idx="1405">
                  <c:v>2005</c:v>
                </c:pt>
                <c:pt idx="1406">
                  <c:v>2005</c:v>
                </c:pt>
                <c:pt idx="1407">
                  <c:v>2005</c:v>
                </c:pt>
                <c:pt idx="1408">
                  <c:v>2005</c:v>
                </c:pt>
                <c:pt idx="1409">
                  <c:v>2005</c:v>
                </c:pt>
                <c:pt idx="1410">
                  <c:v>2005</c:v>
                </c:pt>
                <c:pt idx="1411">
                  <c:v>2005</c:v>
                </c:pt>
                <c:pt idx="1412">
                  <c:v>2005</c:v>
                </c:pt>
                <c:pt idx="1413">
                  <c:v>2005</c:v>
                </c:pt>
                <c:pt idx="1414">
                  <c:v>2005</c:v>
                </c:pt>
                <c:pt idx="1415">
                  <c:v>2005</c:v>
                </c:pt>
                <c:pt idx="1416">
                  <c:v>2005</c:v>
                </c:pt>
                <c:pt idx="1417">
                  <c:v>2005</c:v>
                </c:pt>
                <c:pt idx="1418">
                  <c:v>2005</c:v>
                </c:pt>
                <c:pt idx="1419">
                  <c:v>2005</c:v>
                </c:pt>
                <c:pt idx="1420">
                  <c:v>2005</c:v>
                </c:pt>
                <c:pt idx="1421">
                  <c:v>2005</c:v>
                </c:pt>
                <c:pt idx="1422">
                  <c:v>2005</c:v>
                </c:pt>
                <c:pt idx="1423">
                  <c:v>2005</c:v>
                </c:pt>
                <c:pt idx="1424">
                  <c:v>2005</c:v>
                </c:pt>
                <c:pt idx="1425">
                  <c:v>2005</c:v>
                </c:pt>
                <c:pt idx="1426">
                  <c:v>2005</c:v>
                </c:pt>
                <c:pt idx="1427">
                  <c:v>2005</c:v>
                </c:pt>
                <c:pt idx="1428">
                  <c:v>2005</c:v>
                </c:pt>
                <c:pt idx="1429">
                  <c:v>2005</c:v>
                </c:pt>
                <c:pt idx="1430">
                  <c:v>2005</c:v>
                </c:pt>
                <c:pt idx="1431">
                  <c:v>2005</c:v>
                </c:pt>
                <c:pt idx="1432">
                  <c:v>2005</c:v>
                </c:pt>
                <c:pt idx="1433">
                  <c:v>2005</c:v>
                </c:pt>
                <c:pt idx="1434">
                  <c:v>2005</c:v>
                </c:pt>
                <c:pt idx="1435">
                  <c:v>2005</c:v>
                </c:pt>
                <c:pt idx="1436">
                  <c:v>2005</c:v>
                </c:pt>
                <c:pt idx="1437">
                  <c:v>2005</c:v>
                </c:pt>
                <c:pt idx="1438">
                  <c:v>2005</c:v>
                </c:pt>
                <c:pt idx="1439">
                  <c:v>2005</c:v>
                </c:pt>
                <c:pt idx="1440">
                  <c:v>2006</c:v>
                </c:pt>
                <c:pt idx="1441">
                  <c:v>2006</c:v>
                </c:pt>
                <c:pt idx="1442">
                  <c:v>2006</c:v>
                </c:pt>
                <c:pt idx="1443">
                  <c:v>2006</c:v>
                </c:pt>
                <c:pt idx="1444">
                  <c:v>2006</c:v>
                </c:pt>
                <c:pt idx="1445">
                  <c:v>2006</c:v>
                </c:pt>
                <c:pt idx="1446">
                  <c:v>2006</c:v>
                </c:pt>
                <c:pt idx="1447">
                  <c:v>2006</c:v>
                </c:pt>
                <c:pt idx="1448">
                  <c:v>2006</c:v>
                </c:pt>
                <c:pt idx="1449">
                  <c:v>2006</c:v>
                </c:pt>
                <c:pt idx="1450">
                  <c:v>2006</c:v>
                </c:pt>
                <c:pt idx="1451">
                  <c:v>2006</c:v>
                </c:pt>
                <c:pt idx="1452">
                  <c:v>2006</c:v>
                </c:pt>
                <c:pt idx="1453">
                  <c:v>2006</c:v>
                </c:pt>
                <c:pt idx="1454">
                  <c:v>2006</c:v>
                </c:pt>
                <c:pt idx="1455">
                  <c:v>2006</c:v>
                </c:pt>
                <c:pt idx="1456">
                  <c:v>2006</c:v>
                </c:pt>
                <c:pt idx="1457">
                  <c:v>2006</c:v>
                </c:pt>
                <c:pt idx="1458">
                  <c:v>2006</c:v>
                </c:pt>
                <c:pt idx="1459">
                  <c:v>2006</c:v>
                </c:pt>
                <c:pt idx="1460">
                  <c:v>2006</c:v>
                </c:pt>
                <c:pt idx="1461">
                  <c:v>2006</c:v>
                </c:pt>
                <c:pt idx="1462">
                  <c:v>2006</c:v>
                </c:pt>
                <c:pt idx="1463">
                  <c:v>2006</c:v>
                </c:pt>
                <c:pt idx="1464">
                  <c:v>2006</c:v>
                </c:pt>
                <c:pt idx="1465">
                  <c:v>2006</c:v>
                </c:pt>
                <c:pt idx="1466">
                  <c:v>2006</c:v>
                </c:pt>
                <c:pt idx="1467">
                  <c:v>2006</c:v>
                </c:pt>
                <c:pt idx="1468">
                  <c:v>2006</c:v>
                </c:pt>
                <c:pt idx="1469">
                  <c:v>2006</c:v>
                </c:pt>
                <c:pt idx="1470">
                  <c:v>2006</c:v>
                </c:pt>
                <c:pt idx="1471">
                  <c:v>2006</c:v>
                </c:pt>
                <c:pt idx="1472">
                  <c:v>2006</c:v>
                </c:pt>
                <c:pt idx="1473">
                  <c:v>2006</c:v>
                </c:pt>
                <c:pt idx="1474">
                  <c:v>2006</c:v>
                </c:pt>
                <c:pt idx="1475">
                  <c:v>2006</c:v>
                </c:pt>
                <c:pt idx="1476">
                  <c:v>2006</c:v>
                </c:pt>
                <c:pt idx="1477">
                  <c:v>2006</c:v>
                </c:pt>
                <c:pt idx="1478">
                  <c:v>2006</c:v>
                </c:pt>
                <c:pt idx="1479">
                  <c:v>2006</c:v>
                </c:pt>
                <c:pt idx="1480">
                  <c:v>2006</c:v>
                </c:pt>
                <c:pt idx="1481">
                  <c:v>2006</c:v>
                </c:pt>
                <c:pt idx="1482">
                  <c:v>2006</c:v>
                </c:pt>
                <c:pt idx="1483">
                  <c:v>2006</c:v>
                </c:pt>
                <c:pt idx="1484">
                  <c:v>2006</c:v>
                </c:pt>
                <c:pt idx="1485">
                  <c:v>2006</c:v>
                </c:pt>
                <c:pt idx="1486">
                  <c:v>2006</c:v>
                </c:pt>
                <c:pt idx="1487">
                  <c:v>2006</c:v>
                </c:pt>
                <c:pt idx="1488">
                  <c:v>2006</c:v>
                </c:pt>
                <c:pt idx="1489">
                  <c:v>2006</c:v>
                </c:pt>
                <c:pt idx="1490">
                  <c:v>2006</c:v>
                </c:pt>
                <c:pt idx="1491">
                  <c:v>2006</c:v>
                </c:pt>
                <c:pt idx="1492">
                  <c:v>2006</c:v>
                </c:pt>
                <c:pt idx="1493">
                  <c:v>2006</c:v>
                </c:pt>
                <c:pt idx="1494">
                  <c:v>2006</c:v>
                </c:pt>
                <c:pt idx="1495">
                  <c:v>2006</c:v>
                </c:pt>
                <c:pt idx="1496">
                  <c:v>2006</c:v>
                </c:pt>
                <c:pt idx="1497">
                  <c:v>2006</c:v>
                </c:pt>
                <c:pt idx="1498">
                  <c:v>2006</c:v>
                </c:pt>
                <c:pt idx="1499">
                  <c:v>2006</c:v>
                </c:pt>
                <c:pt idx="1500">
                  <c:v>2006</c:v>
                </c:pt>
                <c:pt idx="1501">
                  <c:v>2006</c:v>
                </c:pt>
                <c:pt idx="1502">
                  <c:v>2006</c:v>
                </c:pt>
                <c:pt idx="1503">
                  <c:v>2006</c:v>
                </c:pt>
                <c:pt idx="1504">
                  <c:v>2006</c:v>
                </c:pt>
                <c:pt idx="1505">
                  <c:v>2006</c:v>
                </c:pt>
                <c:pt idx="1506">
                  <c:v>2006</c:v>
                </c:pt>
                <c:pt idx="1507">
                  <c:v>2006</c:v>
                </c:pt>
                <c:pt idx="1508">
                  <c:v>2006</c:v>
                </c:pt>
                <c:pt idx="1509">
                  <c:v>2006</c:v>
                </c:pt>
                <c:pt idx="1510">
                  <c:v>2006</c:v>
                </c:pt>
                <c:pt idx="1511">
                  <c:v>2006</c:v>
                </c:pt>
                <c:pt idx="1512">
                  <c:v>2006</c:v>
                </c:pt>
                <c:pt idx="1513">
                  <c:v>2006</c:v>
                </c:pt>
                <c:pt idx="1514">
                  <c:v>2006</c:v>
                </c:pt>
                <c:pt idx="1515">
                  <c:v>2006</c:v>
                </c:pt>
                <c:pt idx="1516">
                  <c:v>2006</c:v>
                </c:pt>
                <c:pt idx="1517">
                  <c:v>2006</c:v>
                </c:pt>
                <c:pt idx="1518">
                  <c:v>2006</c:v>
                </c:pt>
                <c:pt idx="1519">
                  <c:v>2006</c:v>
                </c:pt>
                <c:pt idx="1520">
                  <c:v>2006</c:v>
                </c:pt>
                <c:pt idx="1521">
                  <c:v>2006</c:v>
                </c:pt>
                <c:pt idx="1522">
                  <c:v>2006</c:v>
                </c:pt>
                <c:pt idx="1523">
                  <c:v>2006</c:v>
                </c:pt>
                <c:pt idx="1524">
                  <c:v>2006</c:v>
                </c:pt>
                <c:pt idx="1525">
                  <c:v>2006</c:v>
                </c:pt>
                <c:pt idx="1526">
                  <c:v>2006</c:v>
                </c:pt>
                <c:pt idx="1527">
                  <c:v>2006</c:v>
                </c:pt>
                <c:pt idx="1528">
                  <c:v>2006</c:v>
                </c:pt>
                <c:pt idx="1529">
                  <c:v>2006</c:v>
                </c:pt>
                <c:pt idx="1530">
                  <c:v>2006</c:v>
                </c:pt>
                <c:pt idx="1531">
                  <c:v>2006</c:v>
                </c:pt>
                <c:pt idx="1532">
                  <c:v>2006</c:v>
                </c:pt>
                <c:pt idx="1533">
                  <c:v>2006</c:v>
                </c:pt>
                <c:pt idx="1534">
                  <c:v>2006</c:v>
                </c:pt>
                <c:pt idx="1535">
                  <c:v>2006</c:v>
                </c:pt>
                <c:pt idx="1536">
                  <c:v>2006</c:v>
                </c:pt>
                <c:pt idx="1537">
                  <c:v>2006</c:v>
                </c:pt>
                <c:pt idx="1538">
                  <c:v>2006</c:v>
                </c:pt>
                <c:pt idx="1539">
                  <c:v>2006</c:v>
                </c:pt>
                <c:pt idx="1540">
                  <c:v>2006</c:v>
                </c:pt>
                <c:pt idx="1541">
                  <c:v>2006</c:v>
                </c:pt>
                <c:pt idx="1542">
                  <c:v>2006</c:v>
                </c:pt>
                <c:pt idx="1543">
                  <c:v>2006</c:v>
                </c:pt>
                <c:pt idx="1544">
                  <c:v>2006</c:v>
                </c:pt>
                <c:pt idx="1545">
                  <c:v>2006</c:v>
                </c:pt>
                <c:pt idx="1546">
                  <c:v>2006</c:v>
                </c:pt>
                <c:pt idx="1547">
                  <c:v>2006</c:v>
                </c:pt>
                <c:pt idx="1548">
                  <c:v>2006</c:v>
                </c:pt>
                <c:pt idx="1549">
                  <c:v>2006</c:v>
                </c:pt>
                <c:pt idx="1550">
                  <c:v>2006</c:v>
                </c:pt>
                <c:pt idx="1551">
                  <c:v>2006</c:v>
                </c:pt>
                <c:pt idx="1552">
                  <c:v>2006</c:v>
                </c:pt>
                <c:pt idx="1553">
                  <c:v>2006</c:v>
                </c:pt>
                <c:pt idx="1554">
                  <c:v>2006</c:v>
                </c:pt>
                <c:pt idx="1555">
                  <c:v>2006</c:v>
                </c:pt>
                <c:pt idx="1556">
                  <c:v>2006</c:v>
                </c:pt>
                <c:pt idx="1557">
                  <c:v>2006</c:v>
                </c:pt>
                <c:pt idx="1558">
                  <c:v>2006</c:v>
                </c:pt>
                <c:pt idx="1559">
                  <c:v>2006</c:v>
                </c:pt>
                <c:pt idx="1560">
                  <c:v>2006</c:v>
                </c:pt>
                <c:pt idx="1561">
                  <c:v>2006</c:v>
                </c:pt>
                <c:pt idx="1562">
                  <c:v>2006</c:v>
                </c:pt>
                <c:pt idx="1563">
                  <c:v>2006</c:v>
                </c:pt>
                <c:pt idx="1564">
                  <c:v>2006</c:v>
                </c:pt>
                <c:pt idx="1565">
                  <c:v>2006</c:v>
                </c:pt>
                <c:pt idx="1566">
                  <c:v>2006</c:v>
                </c:pt>
                <c:pt idx="1567">
                  <c:v>2006</c:v>
                </c:pt>
                <c:pt idx="1568">
                  <c:v>2006</c:v>
                </c:pt>
                <c:pt idx="1569">
                  <c:v>2006</c:v>
                </c:pt>
                <c:pt idx="1570">
                  <c:v>2006</c:v>
                </c:pt>
                <c:pt idx="1571">
                  <c:v>2006</c:v>
                </c:pt>
                <c:pt idx="1572">
                  <c:v>2006</c:v>
                </c:pt>
                <c:pt idx="1573">
                  <c:v>2006</c:v>
                </c:pt>
                <c:pt idx="1574">
                  <c:v>2006</c:v>
                </c:pt>
                <c:pt idx="1575">
                  <c:v>2006</c:v>
                </c:pt>
                <c:pt idx="1576">
                  <c:v>2006</c:v>
                </c:pt>
                <c:pt idx="1577">
                  <c:v>2006</c:v>
                </c:pt>
                <c:pt idx="1578">
                  <c:v>2006</c:v>
                </c:pt>
                <c:pt idx="1579">
                  <c:v>2006</c:v>
                </c:pt>
                <c:pt idx="1580">
                  <c:v>2006</c:v>
                </c:pt>
                <c:pt idx="1581">
                  <c:v>2006</c:v>
                </c:pt>
                <c:pt idx="1582">
                  <c:v>2006</c:v>
                </c:pt>
                <c:pt idx="1583">
                  <c:v>2006</c:v>
                </c:pt>
                <c:pt idx="1584">
                  <c:v>2007</c:v>
                </c:pt>
                <c:pt idx="1585">
                  <c:v>2007</c:v>
                </c:pt>
                <c:pt idx="1586">
                  <c:v>2007</c:v>
                </c:pt>
                <c:pt idx="1587">
                  <c:v>2007</c:v>
                </c:pt>
                <c:pt idx="1588">
                  <c:v>2007</c:v>
                </c:pt>
                <c:pt idx="1589">
                  <c:v>2007</c:v>
                </c:pt>
                <c:pt idx="1590">
                  <c:v>2007</c:v>
                </c:pt>
                <c:pt idx="1591">
                  <c:v>2007</c:v>
                </c:pt>
                <c:pt idx="1592">
                  <c:v>2007</c:v>
                </c:pt>
                <c:pt idx="1593">
                  <c:v>2007</c:v>
                </c:pt>
                <c:pt idx="1594">
                  <c:v>2007</c:v>
                </c:pt>
                <c:pt idx="1595">
                  <c:v>2007</c:v>
                </c:pt>
                <c:pt idx="1596">
                  <c:v>2007</c:v>
                </c:pt>
                <c:pt idx="1597">
                  <c:v>2007</c:v>
                </c:pt>
                <c:pt idx="1598">
                  <c:v>2007</c:v>
                </c:pt>
                <c:pt idx="1599">
                  <c:v>2007</c:v>
                </c:pt>
                <c:pt idx="1600">
                  <c:v>2007</c:v>
                </c:pt>
                <c:pt idx="1601">
                  <c:v>2007</c:v>
                </c:pt>
                <c:pt idx="1602">
                  <c:v>2007</c:v>
                </c:pt>
                <c:pt idx="1603">
                  <c:v>2007</c:v>
                </c:pt>
                <c:pt idx="1604">
                  <c:v>2007</c:v>
                </c:pt>
                <c:pt idx="1605">
                  <c:v>2007</c:v>
                </c:pt>
                <c:pt idx="1606">
                  <c:v>2007</c:v>
                </c:pt>
                <c:pt idx="1607">
                  <c:v>2007</c:v>
                </c:pt>
                <c:pt idx="1608">
                  <c:v>2007</c:v>
                </c:pt>
                <c:pt idx="1609">
                  <c:v>2007</c:v>
                </c:pt>
                <c:pt idx="1610">
                  <c:v>2007</c:v>
                </c:pt>
                <c:pt idx="1611">
                  <c:v>2007</c:v>
                </c:pt>
                <c:pt idx="1612">
                  <c:v>2007</c:v>
                </c:pt>
                <c:pt idx="1613">
                  <c:v>2007</c:v>
                </c:pt>
                <c:pt idx="1614">
                  <c:v>2007</c:v>
                </c:pt>
                <c:pt idx="1615">
                  <c:v>2007</c:v>
                </c:pt>
                <c:pt idx="1616">
                  <c:v>2007</c:v>
                </c:pt>
                <c:pt idx="1617">
                  <c:v>2007</c:v>
                </c:pt>
                <c:pt idx="1618">
                  <c:v>2007</c:v>
                </c:pt>
                <c:pt idx="1619">
                  <c:v>2007</c:v>
                </c:pt>
                <c:pt idx="1620">
                  <c:v>2007</c:v>
                </c:pt>
                <c:pt idx="1621">
                  <c:v>2007</c:v>
                </c:pt>
                <c:pt idx="1622">
                  <c:v>2007</c:v>
                </c:pt>
                <c:pt idx="1623">
                  <c:v>2007</c:v>
                </c:pt>
                <c:pt idx="1624">
                  <c:v>2007</c:v>
                </c:pt>
                <c:pt idx="1625">
                  <c:v>2007</c:v>
                </c:pt>
                <c:pt idx="1626">
                  <c:v>2007</c:v>
                </c:pt>
                <c:pt idx="1627">
                  <c:v>2007</c:v>
                </c:pt>
                <c:pt idx="1628">
                  <c:v>2007</c:v>
                </c:pt>
                <c:pt idx="1629">
                  <c:v>2007</c:v>
                </c:pt>
                <c:pt idx="1630">
                  <c:v>2007</c:v>
                </c:pt>
                <c:pt idx="1631">
                  <c:v>2007</c:v>
                </c:pt>
                <c:pt idx="1632">
                  <c:v>2007</c:v>
                </c:pt>
                <c:pt idx="1633">
                  <c:v>2007</c:v>
                </c:pt>
                <c:pt idx="1634">
                  <c:v>2007</c:v>
                </c:pt>
                <c:pt idx="1635">
                  <c:v>2007</c:v>
                </c:pt>
                <c:pt idx="1636">
                  <c:v>2007</c:v>
                </c:pt>
                <c:pt idx="1637">
                  <c:v>2007</c:v>
                </c:pt>
                <c:pt idx="1638">
                  <c:v>2007</c:v>
                </c:pt>
                <c:pt idx="1639">
                  <c:v>2007</c:v>
                </c:pt>
                <c:pt idx="1640">
                  <c:v>2007</c:v>
                </c:pt>
                <c:pt idx="1641">
                  <c:v>2007</c:v>
                </c:pt>
                <c:pt idx="1642">
                  <c:v>2007</c:v>
                </c:pt>
                <c:pt idx="1643">
                  <c:v>2007</c:v>
                </c:pt>
                <c:pt idx="1644">
                  <c:v>2007</c:v>
                </c:pt>
                <c:pt idx="1645">
                  <c:v>2007</c:v>
                </c:pt>
                <c:pt idx="1646">
                  <c:v>2007</c:v>
                </c:pt>
                <c:pt idx="1647">
                  <c:v>2007</c:v>
                </c:pt>
                <c:pt idx="1648">
                  <c:v>2007</c:v>
                </c:pt>
                <c:pt idx="1649">
                  <c:v>2007</c:v>
                </c:pt>
                <c:pt idx="1650">
                  <c:v>2007</c:v>
                </c:pt>
                <c:pt idx="1651">
                  <c:v>2007</c:v>
                </c:pt>
                <c:pt idx="1652">
                  <c:v>2007</c:v>
                </c:pt>
                <c:pt idx="1653">
                  <c:v>2007</c:v>
                </c:pt>
                <c:pt idx="1654">
                  <c:v>2007</c:v>
                </c:pt>
                <c:pt idx="1655">
                  <c:v>2007</c:v>
                </c:pt>
                <c:pt idx="1656">
                  <c:v>2007</c:v>
                </c:pt>
                <c:pt idx="1657">
                  <c:v>2007</c:v>
                </c:pt>
                <c:pt idx="1658">
                  <c:v>2007</c:v>
                </c:pt>
                <c:pt idx="1659">
                  <c:v>2007</c:v>
                </c:pt>
                <c:pt idx="1660">
                  <c:v>2007</c:v>
                </c:pt>
                <c:pt idx="1661">
                  <c:v>2007</c:v>
                </c:pt>
                <c:pt idx="1662">
                  <c:v>2007</c:v>
                </c:pt>
                <c:pt idx="1663">
                  <c:v>2007</c:v>
                </c:pt>
                <c:pt idx="1664">
                  <c:v>2007</c:v>
                </c:pt>
                <c:pt idx="1665">
                  <c:v>2007</c:v>
                </c:pt>
                <c:pt idx="1666">
                  <c:v>2007</c:v>
                </c:pt>
                <c:pt idx="1667">
                  <c:v>2007</c:v>
                </c:pt>
                <c:pt idx="1668">
                  <c:v>2007</c:v>
                </c:pt>
                <c:pt idx="1669">
                  <c:v>2007</c:v>
                </c:pt>
                <c:pt idx="1670">
                  <c:v>2007</c:v>
                </c:pt>
                <c:pt idx="1671">
                  <c:v>2007</c:v>
                </c:pt>
                <c:pt idx="1672">
                  <c:v>2007</c:v>
                </c:pt>
                <c:pt idx="1673">
                  <c:v>2007</c:v>
                </c:pt>
                <c:pt idx="1674">
                  <c:v>2007</c:v>
                </c:pt>
                <c:pt idx="1675">
                  <c:v>2007</c:v>
                </c:pt>
                <c:pt idx="1676">
                  <c:v>2007</c:v>
                </c:pt>
                <c:pt idx="1677">
                  <c:v>2007</c:v>
                </c:pt>
                <c:pt idx="1678">
                  <c:v>2007</c:v>
                </c:pt>
                <c:pt idx="1679">
                  <c:v>2007</c:v>
                </c:pt>
                <c:pt idx="1680">
                  <c:v>2007</c:v>
                </c:pt>
                <c:pt idx="1681">
                  <c:v>2007</c:v>
                </c:pt>
                <c:pt idx="1682">
                  <c:v>2007</c:v>
                </c:pt>
                <c:pt idx="1683">
                  <c:v>2007</c:v>
                </c:pt>
                <c:pt idx="1684">
                  <c:v>2007</c:v>
                </c:pt>
                <c:pt idx="1685">
                  <c:v>2007</c:v>
                </c:pt>
                <c:pt idx="1686">
                  <c:v>2007</c:v>
                </c:pt>
                <c:pt idx="1687">
                  <c:v>2007</c:v>
                </c:pt>
                <c:pt idx="1688">
                  <c:v>2007</c:v>
                </c:pt>
                <c:pt idx="1689">
                  <c:v>2007</c:v>
                </c:pt>
                <c:pt idx="1690">
                  <c:v>2007</c:v>
                </c:pt>
                <c:pt idx="1691">
                  <c:v>2007</c:v>
                </c:pt>
                <c:pt idx="1692">
                  <c:v>2007</c:v>
                </c:pt>
                <c:pt idx="1693">
                  <c:v>2007</c:v>
                </c:pt>
                <c:pt idx="1694">
                  <c:v>2007</c:v>
                </c:pt>
                <c:pt idx="1695">
                  <c:v>2007</c:v>
                </c:pt>
                <c:pt idx="1696">
                  <c:v>2007</c:v>
                </c:pt>
                <c:pt idx="1697">
                  <c:v>2007</c:v>
                </c:pt>
                <c:pt idx="1698">
                  <c:v>2007</c:v>
                </c:pt>
                <c:pt idx="1699">
                  <c:v>2007</c:v>
                </c:pt>
                <c:pt idx="1700">
                  <c:v>2007</c:v>
                </c:pt>
                <c:pt idx="1701">
                  <c:v>2007</c:v>
                </c:pt>
                <c:pt idx="1702">
                  <c:v>2007</c:v>
                </c:pt>
                <c:pt idx="1703">
                  <c:v>2007</c:v>
                </c:pt>
                <c:pt idx="1704">
                  <c:v>2007</c:v>
                </c:pt>
                <c:pt idx="1705">
                  <c:v>2007</c:v>
                </c:pt>
                <c:pt idx="1706">
                  <c:v>2007</c:v>
                </c:pt>
                <c:pt idx="1707">
                  <c:v>2007</c:v>
                </c:pt>
                <c:pt idx="1708">
                  <c:v>2007</c:v>
                </c:pt>
                <c:pt idx="1709">
                  <c:v>2007</c:v>
                </c:pt>
                <c:pt idx="1710">
                  <c:v>2007</c:v>
                </c:pt>
                <c:pt idx="1711">
                  <c:v>2007</c:v>
                </c:pt>
                <c:pt idx="1712">
                  <c:v>2007</c:v>
                </c:pt>
                <c:pt idx="1713">
                  <c:v>2007</c:v>
                </c:pt>
                <c:pt idx="1714">
                  <c:v>2007</c:v>
                </c:pt>
                <c:pt idx="1715">
                  <c:v>2007</c:v>
                </c:pt>
                <c:pt idx="1716">
                  <c:v>2007</c:v>
                </c:pt>
                <c:pt idx="1717">
                  <c:v>2007</c:v>
                </c:pt>
                <c:pt idx="1718">
                  <c:v>2007</c:v>
                </c:pt>
                <c:pt idx="1719">
                  <c:v>2007</c:v>
                </c:pt>
                <c:pt idx="1720">
                  <c:v>2007</c:v>
                </c:pt>
                <c:pt idx="1721">
                  <c:v>2007</c:v>
                </c:pt>
                <c:pt idx="1722">
                  <c:v>2007</c:v>
                </c:pt>
                <c:pt idx="1723">
                  <c:v>2007</c:v>
                </c:pt>
                <c:pt idx="1724">
                  <c:v>2007</c:v>
                </c:pt>
                <c:pt idx="1725">
                  <c:v>2007</c:v>
                </c:pt>
                <c:pt idx="1726">
                  <c:v>2007</c:v>
                </c:pt>
                <c:pt idx="1727">
                  <c:v>2007</c:v>
                </c:pt>
                <c:pt idx="1728">
                  <c:v>2008</c:v>
                </c:pt>
                <c:pt idx="1729">
                  <c:v>2008</c:v>
                </c:pt>
                <c:pt idx="1730">
                  <c:v>2008</c:v>
                </c:pt>
                <c:pt idx="1731">
                  <c:v>2008</c:v>
                </c:pt>
                <c:pt idx="1732">
                  <c:v>2008</c:v>
                </c:pt>
                <c:pt idx="1733">
                  <c:v>2008</c:v>
                </c:pt>
                <c:pt idx="1734">
                  <c:v>2008</c:v>
                </c:pt>
                <c:pt idx="1735">
                  <c:v>2008</c:v>
                </c:pt>
                <c:pt idx="1736">
                  <c:v>2008</c:v>
                </c:pt>
                <c:pt idx="1737">
                  <c:v>2008</c:v>
                </c:pt>
                <c:pt idx="1738">
                  <c:v>2008</c:v>
                </c:pt>
                <c:pt idx="1739">
                  <c:v>2008</c:v>
                </c:pt>
                <c:pt idx="1740">
                  <c:v>2008</c:v>
                </c:pt>
                <c:pt idx="1741">
                  <c:v>2008</c:v>
                </c:pt>
                <c:pt idx="1742">
                  <c:v>2008</c:v>
                </c:pt>
                <c:pt idx="1743">
                  <c:v>2008</c:v>
                </c:pt>
                <c:pt idx="1744">
                  <c:v>2008</c:v>
                </c:pt>
                <c:pt idx="1745">
                  <c:v>2008</c:v>
                </c:pt>
                <c:pt idx="1746">
                  <c:v>2008</c:v>
                </c:pt>
                <c:pt idx="1747">
                  <c:v>2008</c:v>
                </c:pt>
                <c:pt idx="1748">
                  <c:v>2008</c:v>
                </c:pt>
                <c:pt idx="1749">
                  <c:v>2008</c:v>
                </c:pt>
                <c:pt idx="1750">
                  <c:v>2008</c:v>
                </c:pt>
                <c:pt idx="1751">
                  <c:v>2008</c:v>
                </c:pt>
                <c:pt idx="1752">
                  <c:v>2008</c:v>
                </c:pt>
                <c:pt idx="1753">
                  <c:v>2008</c:v>
                </c:pt>
                <c:pt idx="1754">
                  <c:v>2008</c:v>
                </c:pt>
                <c:pt idx="1755">
                  <c:v>2008</c:v>
                </c:pt>
                <c:pt idx="1756">
                  <c:v>2008</c:v>
                </c:pt>
                <c:pt idx="1757">
                  <c:v>2008</c:v>
                </c:pt>
                <c:pt idx="1758">
                  <c:v>2008</c:v>
                </c:pt>
                <c:pt idx="1759">
                  <c:v>2008</c:v>
                </c:pt>
                <c:pt idx="1760">
                  <c:v>2008</c:v>
                </c:pt>
                <c:pt idx="1761">
                  <c:v>2008</c:v>
                </c:pt>
                <c:pt idx="1762">
                  <c:v>2008</c:v>
                </c:pt>
                <c:pt idx="1763">
                  <c:v>2008</c:v>
                </c:pt>
                <c:pt idx="1764">
                  <c:v>2008</c:v>
                </c:pt>
                <c:pt idx="1765">
                  <c:v>2008</c:v>
                </c:pt>
                <c:pt idx="1766">
                  <c:v>2008</c:v>
                </c:pt>
                <c:pt idx="1767">
                  <c:v>2008</c:v>
                </c:pt>
                <c:pt idx="1768">
                  <c:v>2008</c:v>
                </c:pt>
                <c:pt idx="1769">
                  <c:v>2008</c:v>
                </c:pt>
                <c:pt idx="1770">
                  <c:v>2008</c:v>
                </c:pt>
                <c:pt idx="1771">
                  <c:v>2008</c:v>
                </c:pt>
                <c:pt idx="1772">
                  <c:v>2008</c:v>
                </c:pt>
                <c:pt idx="1773">
                  <c:v>2008</c:v>
                </c:pt>
                <c:pt idx="1774">
                  <c:v>2008</c:v>
                </c:pt>
                <c:pt idx="1775">
                  <c:v>2008</c:v>
                </c:pt>
                <c:pt idx="1776">
                  <c:v>2008</c:v>
                </c:pt>
                <c:pt idx="1777">
                  <c:v>2008</c:v>
                </c:pt>
                <c:pt idx="1778">
                  <c:v>2008</c:v>
                </c:pt>
                <c:pt idx="1779">
                  <c:v>2008</c:v>
                </c:pt>
                <c:pt idx="1780">
                  <c:v>2008</c:v>
                </c:pt>
                <c:pt idx="1781">
                  <c:v>2008</c:v>
                </c:pt>
                <c:pt idx="1782">
                  <c:v>2008</c:v>
                </c:pt>
                <c:pt idx="1783">
                  <c:v>2008</c:v>
                </c:pt>
                <c:pt idx="1784">
                  <c:v>2008</c:v>
                </c:pt>
                <c:pt idx="1785">
                  <c:v>2008</c:v>
                </c:pt>
                <c:pt idx="1786">
                  <c:v>2008</c:v>
                </c:pt>
                <c:pt idx="1787">
                  <c:v>2008</c:v>
                </c:pt>
                <c:pt idx="1788">
                  <c:v>2008</c:v>
                </c:pt>
                <c:pt idx="1789">
                  <c:v>2008</c:v>
                </c:pt>
                <c:pt idx="1790">
                  <c:v>2008</c:v>
                </c:pt>
                <c:pt idx="1791">
                  <c:v>2008</c:v>
                </c:pt>
                <c:pt idx="1792">
                  <c:v>2008</c:v>
                </c:pt>
                <c:pt idx="1793">
                  <c:v>2008</c:v>
                </c:pt>
                <c:pt idx="1794">
                  <c:v>2008</c:v>
                </c:pt>
                <c:pt idx="1795">
                  <c:v>2008</c:v>
                </c:pt>
                <c:pt idx="1796">
                  <c:v>2008</c:v>
                </c:pt>
                <c:pt idx="1797">
                  <c:v>2008</c:v>
                </c:pt>
                <c:pt idx="1798">
                  <c:v>2008</c:v>
                </c:pt>
                <c:pt idx="1799">
                  <c:v>2008</c:v>
                </c:pt>
                <c:pt idx="1800">
                  <c:v>2008</c:v>
                </c:pt>
                <c:pt idx="1801">
                  <c:v>2008</c:v>
                </c:pt>
                <c:pt idx="1802">
                  <c:v>2008</c:v>
                </c:pt>
                <c:pt idx="1803">
                  <c:v>2008</c:v>
                </c:pt>
                <c:pt idx="1804">
                  <c:v>2008</c:v>
                </c:pt>
                <c:pt idx="1805">
                  <c:v>2008</c:v>
                </c:pt>
                <c:pt idx="1806">
                  <c:v>2008</c:v>
                </c:pt>
                <c:pt idx="1807">
                  <c:v>2008</c:v>
                </c:pt>
                <c:pt idx="1808">
                  <c:v>2008</c:v>
                </c:pt>
                <c:pt idx="1809">
                  <c:v>2008</c:v>
                </c:pt>
                <c:pt idx="1810">
                  <c:v>2008</c:v>
                </c:pt>
                <c:pt idx="1811">
                  <c:v>2008</c:v>
                </c:pt>
                <c:pt idx="1812">
                  <c:v>2008</c:v>
                </c:pt>
                <c:pt idx="1813">
                  <c:v>2008</c:v>
                </c:pt>
                <c:pt idx="1814">
                  <c:v>2008</c:v>
                </c:pt>
                <c:pt idx="1815">
                  <c:v>2008</c:v>
                </c:pt>
                <c:pt idx="1816">
                  <c:v>2008</c:v>
                </c:pt>
                <c:pt idx="1817">
                  <c:v>2008</c:v>
                </c:pt>
                <c:pt idx="1818">
                  <c:v>2008</c:v>
                </c:pt>
                <c:pt idx="1819">
                  <c:v>2008</c:v>
                </c:pt>
                <c:pt idx="1820">
                  <c:v>2008</c:v>
                </c:pt>
                <c:pt idx="1821">
                  <c:v>2008</c:v>
                </c:pt>
                <c:pt idx="1822">
                  <c:v>2008</c:v>
                </c:pt>
                <c:pt idx="1823">
                  <c:v>2008</c:v>
                </c:pt>
                <c:pt idx="1824">
                  <c:v>2008</c:v>
                </c:pt>
                <c:pt idx="1825">
                  <c:v>2008</c:v>
                </c:pt>
                <c:pt idx="1826">
                  <c:v>2008</c:v>
                </c:pt>
                <c:pt idx="1827">
                  <c:v>2008</c:v>
                </c:pt>
                <c:pt idx="1828">
                  <c:v>2008</c:v>
                </c:pt>
                <c:pt idx="1829">
                  <c:v>2008</c:v>
                </c:pt>
                <c:pt idx="1830">
                  <c:v>2008</c:v>
                </c:pt>
                <c:pt idx="1831">
                  <c:v>2008</c:v>
                </c:pt>
                <c:pt idx="1832">
                  <c:v>2008</c:v>
                </c:pt>
                <c:pt idx="1833">
                  <c:v>2008</c:v>
                </c:pt>
                <c:pt idx="1834">
                  <c:v>2008</c:v>
                </c:pt>
                <c:pt idx="1835">
                  <c:v>2008</c:v>
                </c:pt>
                <c:pt idx="1836">
                  <c:v>2008</c:v>
                </c:pt>
                <c:pt idx="1837">
                  <c:v>2008</c:v>
                </c:pt>
                <c:pt idx="1838">
                  <c:v>2008</c:v>
                </c:pt>
                <c:pt idx="1839">
                  <c:v>2008</c:v>
                </c:pt>
                <c:pt idx="1840">
                  <c:v>2008</c:v>
                </c:pt>
                <c:pt idx="1841">
                  <c:v>2008</c:v>
                </c:pt>
                <c:pt idx="1842">
                  <c:v>2008</c:v>
                </c:pt>
                <c:pt idx="1843">
                  <c:v>2008</c:v>
                </c:pt>
                <c:pt idx="1844">
                  <c:v>2008</c:v>
                </c:pt>
                <c:pt idx="1845">
                  <c:v>2008</c:v>
                </c:pt>
                <c:pt idx="1846">
                  <c:v>2008</c:v>
                </c:pt>
                <c:pt idx="1847">
                  <c:v>2008</c:v>
                </c:pt>
                <c:pt idx="1848">
                  <c:v>2008</c:v>
                </c:pt>
                <c:pt idx="1849">
                  <c:v>2008</c:v>
                </c:pt>
                <c:pt idx="1850">
                  <c:v>2008</c:v>
                </c:pt>
                <c:pt idx="1851">
                  <c:v>2008</c:v>
                </c:pt>
                <c:pt idx="1852">
                  <c:v>2008</c:v>
                </c:pt>
                <c:pt idx="1853">
                  <c:v>2008</c:v>
                </c:pt>
                <c:pt idx="1854">
                  <c:v>2008</c:v>
                </c:pt>
                <c:pt idx="1855">
                  <c:v>2008</c:v>
                </c:pt>
                <c:pt idx="1856">
                  <c:v>2008</c:v>
                </c:pt>
                <c:pt idx="1857">
                  <c:v>2008</c:v>
                </c:pt>
                <c:pt idx="1858">
                  <c:v>2008</c:v>
                </c:pt>
                <c:pt idx="1859">
                  <c:v>2008</c:v>
                </c:pt>
                <c:pt idx="1860">
                  <c:v>2008</c:v>
                </c:pt>
                <c:pt idx="1861">
                  <c:v>2008</c:v>
                </c:pt>
                <c:pt idx="1862">
                  <c:v>2008</c:v>
                </c:pt>
                <c:pt idx="1863">
                  <c:v>2008</c:v>
                </c:pt>
                <c:pt idx="1864">
                  <c:v>2008</c:v>
                </c:pt>
                <c:pt idx="1865">
                  <c:v>2008</c:v>
                </c:pt>
                <c:pt idx="1866">
                  <c:v>2008</c:v>
                </c:pt>
                <c:pt idx="1867">
                  <c:v>2008</c:v>
                </c:pt>
                <c:pt idx="1868">
                  <c:v>2008</c:v>
                </c:pt>
                <c:pt idx="1869">
                  <c:v>2008</c:v>
                </c:pt>
                <c:pt idx="1870">
                  <c:v>2008</c:v>
                </c:pt>
                <c:pt idx="1871">
                  <c:v>2008</c:v>
                </c:pt>
                <c:pt idx="1872">
                  <c:v>2009</c:v>
                </c:pt>
                <c:pt idx="1873">
                  <c:v>2009</c:v>
                </c:pt>
                <c:pt idx="1874">
                  <c:v>2009</c:v>
                </c:pt>
                <c:pt idx="1875">
                  <c:v>2009</c:v>
                </c:pt>
                <c:pt idx="1876">
                  <c:v>2009</c:v>
                </c:pt>
                <c:pt idx="1877">
                  <c:v>2009</c:v>
                </c:pt>
                <c:pt idx="1878">
                  <c:v>2009</c:v>
                </c:pt>
                <c:pt idx="1879">
                  <c:v>2009</c:v>
                </c:pt>
                <c:pt idx="1880">
                  <c:v>2009</c:v>
                </c:pt>
                <c:pt idx="1881">
                  <c:v>2009</c:v>
                </c:pt>
                <c:pt idx="1882">
                  <c:v>2009</c:v>
                </c:pt>
                <c:pt idx="1883">
                  <c:v>2009</c:v>
                </c:pt>
                <c:pt idx="1884">
                  <c:v>2009</c:v>
                </c:pt>
                <c:pt idx="1885">
                  <c:v>2009</c:v>
                </c:pt>
                <c:pt idx="1886">
                  <c:v>2009</c:v>
                </c:pt>
                <c:pt idx="1887">
                  <c:v>2009</c:v>
                </c:pt>
                <c:pt idx="1888">
                  <c:v>2009</c:v>
                </c:pt>
                <c:pt idx="1889">
                  <c:v>2009</c:v>
                </c:pt>
                <c:pt idx="1890">
                  <c:v>2009</c:v>
                </c:pt>
                <c:pt idx="1891">
                  <c:v>2009</c:v>
                </c:pt>
                <c:pt idx="1892">
                  <c:v>2009</c:v>
                </c:pt>
                <c:pt idx="1893">
                  <c:v>2009</c:v>
                </c:pt>
                <c:pt idx="1894">
                  <c:v>2009</c:v>
                </c:pt>
                <c:pt idx="1895">
                  <c:v>2009</c:v>
                </c:pt>
                <c:pt idx="1896">
                  <c:v>2009</c:v>
                </c:pt>
                <c:pt idx="1897">
                  <c:v>2009</c:v>
                </c:pt>
                <c:pt idx="1898">
                  <c:v>2009</c:v>
                </c:pt>
                <c:pt idx="1899">
                  <c:v>2009</c:v>
                </c:pt>
                <c:pt idx="1900">
                  <c:v>2009</c:v>
                </c:pt>
                <c:pt idx="1901">
                  <c:v>2009</c:v>
                </c:pt>
                <c:pt idx="1902">
                  <c:v>2009</c:v>
                </c:pt>
                <c:pt idx="1903">
                  <c:v>2009</c:v>
                </c:pt>
                <c:pt idx="1904">
                  <c:v>2009</c:v>
                </c:pt>
                <c:pt idx="1905">
                  <c:v>2009</c:v>
                </c:pt>
                <c:pt idx="1906">
                  <c:v>2009</c:v>
                </c:pt>
                <c:pt idx="1907">
                  <c:v>2009</c:v>
                </c:pt>
                <c:pt idx="1908">
                  <c:v>2009</c:v>
                </c:pt>
                <c:pt idx="1909">
                  <c:v>2009</c:v>
                </c:pt>
                <c:pt idx="1910">
                  <c:v>2009</c:v>
                </c:pt>
                <c:pt idx="1911">
                  <c:v>2009</c:v>
                </c:pt>
                <c:pt idx="1912">
                  <c:v>2009</c:v>
                </c:pt>
                <c:pt idx="1913">
                  <c:v>2009</c:v>
                </c:pt>
                <c:pt idx="1914">
                  <c:v>2009</c:v>
                </c:pt>
                <c:pt idx="1915">
                  <c:v>2009</c:v>
                </c:pt>
                <c:pt idx="1916">
                  <c:v>2009</c:v>
                </c:pt>
                <c:pt idx="1917">
                  <c:v>2009</c:v>
                </c:pt>
                <c:pt idx="1918">
                  <c:v>2009</c:v>
                </c:pt>
                <c:pt idx="1919">
                  <c:v>2009</c:v>
                </c:pt>
                <c:pt idx="1920">
                  <c:v>2009</c:v>
                </c:pt>
                <c:pt idx="1921">
                  <c:v>2009</c:v>
                </c:pt>
                <c:pt idx="1922">
                  <c:v>2009</c:v>
                </c:pt>
                <c:pt idx="1923">
                  <c:v>2009</c:v>
                </c:pt>
                <c:pt idx="1924">
                  <c:v>2009</c:v>
                </c:pt>
                <c:pt idx="1925">
                  <c:v>2009</c:v>
                </c:pt>
                <c:pt idx="1926">
                  <c:v>2009</c:v>
                </c:pt>
                <c:pt idx="1927">
                  <c:v>2009</c:v>
                </c:pt>
                <c:pt idx="1928">
                  <c:v>2009</c:v>
                </c:pt>
                <c:pt idx="1929">
                  <c:v>2009</c:v>
                </c:pt>
                <c:pt idx="1930">
                  <c:v>2009</c:v>
                </c:pt>
                <c:pt idx="1931">
                  <c:v>2009</c:v>
                </c:pt>
                <c:pt idx="1932">
                  <c:v>2009</c:v>
                </c:pt>
                <c:pt idx="1933">
                  <c:v>2009</c:v>
                </c:pt>
                <c:pt idx="1934">
                  <c:v>2009</c:v>
                </c:pt>
                <c:pt idx="1935">
                  <c:v>2009</c:v>
                </c:pt>
                <c:pt idx="1936">
                  <c:v>2009</c:v>
                </c:pt>
                <c:pt idx="1937">
                  <c:v>2009</c:v>
                </c:pt>
                <c:pt idx="1938">
                  <c:v>2009</c:v>
                </c:pt>
                <c:pt idx="1939">
                  <c:v>2009</c:v>
                </c:pt>
                <c:pt idx="1940">
                  <c:v>2009</c:v>
                </c:pt>
                <c:pt idx="1941">
                  <c:v>2009</c:v>
                </c:pt>
                <c:pt idx="1942">
                  <c:v>2009</c:v>
                </c:pt>
                <c:pt idx="1943">
                  <c:v>2009</c:v>
                </c:pt>
                <c:pt idx="1944">
                  <c:v>2009</c:v>
                </c:pt>
                <c:pt idx="1945">
                  <c:v>2009</c:v>
                </c:pt>
                <c:pt idx="1946">
                  <c:v>2009</c:v>
                </c:pt>
                <c:pt idx="1947">
                  <c:v>2009</c:v>
                </c:pt>
                <c:pt idx="1948">
                  <c:v>2009</c:v>
                </c:pt>
                <c:pt idx="1949">
                  <c:v>2009</c:v>
                </c:pt>
                <c:pt idx="1950">
                  <c:v>2009</c:v>
                </c:pt>
                <c:pt idx="1951">
                  <c:v>2009</c:v>
                </c:pt>
                <c:pt idx="1952">
                  <c:v>2009</c:v>
                </c:pt>
                <c:pt idx="1953">
                  <c:v>2009</c:v>
                </c:pt>
                <c:pt idx="1954">
                  <c:v>2009</c:v>
                </c:pt>
                <c:pt idx="1955">
                  <c:v>2009</c:v>
                </c:pt>
                <c:pt idx="1956">
                  <c:v>2009</c:v>
                </c:pt>
                <c:pt idx="1957">
                  <c:v>2009</c:v>
                </c:pt>
                <c:pt idx="1958">
                  <c:v>2009</c:v>
                </c:pt>
                <c:pt idx="1959">
                  <c:v>2009</c:v>
                </c:pt>
                <c:pt idx="1960">
                  <c:v>2009</c:v>
                </c:pt>
                <c:pt idx="1961">
                  <c:v>2009</c:v>
                </c:pt>
                <c:pt idx="1962">
                  <c:v>2009</c:v>
                </c:pt>
                <c:pt idx="1963">
                  <c:v>2009</c:v>
                </c:pt>
                <c:pt idx="1964">
                  <c:v>2009</c:v>
                </c:pt>
                <c:pt idx="1965">
                  <c:v>2009</c:v>
                </c:pt>
                <c:pt idx="1966">
                  <c:v>2009</c:v>
                </c:pt>
                <c:pt idx="1967">
                  <c:v>2009</c:v>
                </c:pt>
                <c:pt idx="1968">
                  <c:v>2009</c:v>
                </c:pt>
                <c:pt idx="1969">
                  <c:v>2009</c:v>
                </c:pt>
                <c:pt idx="1970">
                  <c:v>2009</c:v>
                </c:pt>
                <c:pt idx="1971">
                  <c:v>2009</c:v>
                </c:pt>
                <c:pt idx="1972">
                  <c:v>2009</c:v>
                </c:pt>
                <c:pt idx="1973">
                  <c:v>2009</c:v>
                </c:pt>
                <c:pt idx="1974">
                  <c:v>2009</c:v>
                </c:pt>
                <c:pt idx="1975">
                  <c:v>2009</c:v>
                </c:pt>
                <c:pt idx="1976">
                  <c:v>2009</c:v>
                </c:pt>
                <c:pt idx="1977">
                  <c:v>2009</c:v>
                </c:pt>
                <c:pt idx="1978">
                  <c:v>2009</c:v>
                </c:pt>
                <c:pt idx="1979">
                  <c:v>2009</c:v>
                </c:pt>
                <c:pt idx="1980">
                  <c:v>2009</c:v>
                </c:pt>
                <c:pt idx="1981">
                  <c:v>2009</c:v>
                </c:pt>
                <c:pt idx="1982">
                  <c:v>2009</c:v>
                </c:pt>
                <c:pt idx="1983">
                  <c:v>2009</c:v>
                </c:pt>
                <c:pt idx="1984">
                  <c:v>2009</c:v>
                </c:pt>
                <c:pt idx="1985">
                  <c:v>2009</c:v>
                </c:pt>
                <c:pt idx="1986">
                  <c:v>2009</c:v>
                </c:pt>
                <c:pt idx="1987">
                  <c:v>2009</c:v>
                </c:pt>
                <c:pt idx="1988">
                  <c:v>2009</c:v>
                </c:pt>
                <c:pt idx="1989">
                  <c:v>2009</c:v>
                </c:pt>
                <c:pt idx="1990">
                  <c:v>2009</c:v>
                </c:pt>
                <c:pt idx="1991">
                  <c:v>2009</c:v>
                </c:pt>
                <c:pt idx="1992">
                  <c:v>2009</c:v>
                </c:pt>
                <c:pt idx="1993">
                  <c:v>2009</c:v>
                </c:pt>
                <c:pt idx="1994">
                  <c:v>2009</c:v>
                </c:pt>
                <c:pt idx="1995">
                  <c:v>2009</c:v>
                </c:pt>
                <c:pt idx="1996">
                  <c:v>2009</c:v>
                </c:pt>
                <c:pt idx="1997">
                  <c:v>2009</c:v>
                </c:pt>
                <c:pt idx="1998">
                  <c:v>2009</c:v>
                </c:pt>
                <c:pt idx="1999">
                  <c:v>2009</c:v>
                </c:pt>
                <c:pt idx="2000">
                  <c:v>2009</c:v>
                </c:pt>
                <c:pt idx="2001">
                  <c:v>2009</c:v>
                </c:pt>
                <c:pt idx="2002">
                  <c:v>2009</c:v>
                </c:pt>
                <c:pt idx="2003">
                  <c:v>2009</c:v>
                </c:pt>
                <c:pt idx="2004">
                  <c:v>2009</c:v>
                </c:pt>
                <c:pt idx="2005">
                  <c:v>2009</c:v>
                </c:pt>
                <c:pt idx="2006">
                  <c:v>2009</c:v>
                </c:pt>
                <c:pt idx="2007">
                  <c:v>2009</c:v>
                </c:pt>
                <c:pt idx="2008">
                  <c:v>2009</c:v>
                </c:pt>
                <c:pt idx="2009">
                  <c:v>2009</c:v>
                </c:pt>
                <c:pt idx="2010">
                  <c:v>2009</c:v>
                </c:pt>
                <c:pt idx="2011">
                  <c:v>2009</c:v>
                </c:pt>
                <c:pt idx="2012">
                  <c:v>2009</c:v>
                </c:pt>
                <c:pt idx="2013">
                  <c:v>2009</c:v>
                </c:pt>
                <c:pt idx="2014">
                  <c:v>2009</c:v>
                </c:pt>
                <c:pt idx="2015">
                  <c:v>2009</c:v>
                </c:pt>
              </c:numCache>
            </c:numRef>
          </c:cat>
          <c:val>
            <c:numRef>
              <c:f>soilsol!$K$2:$K$2017</c:f>
              <c:numCache>
                <c:formatCode>General</c:formatCode>
                <c:ptCount val="2016"/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10">
                  <c:v>0.83</c:v>
                </c:pt>
                <c:pt idx="11">
                  <c:v>0.83</c:v>
                </c:pt>
                <c:pt idx="16">
                  <c:v>0.36</c:v>
                </c:pt>
                <c:pt idx="17">
                  <c:v>0.36</c:v>
                </c:pt>
                <c:pt idx="18">
                  <c:v>0.36</c:v>
                </c:pt>
                <c:pt idx="22">
                  <c:v>0.59</c:v>
                </c:pt>
                <c:pt idx="23">
                  <c:v>0.59</c:v>
                </c:pt>
                <c:pt idx="25">
                  <c:v>0.7</c:v>
                </c:pt>
                <c:pt idx="26">
                  <c:v>0.7</c:v>
                </c:pt>
                <c:pt idx="27">
                  <c:v>0.7</c:v>
                </c:pt>
                <c:pt idx="37">
                  <c:v>0.62</c:v>
                </c:pt>
                <c:pt idx="38">
                  <c:v>0.62</c:v>
                </c:pt>
                <c:pt idx="39">
                  <c:v>0.62</c:v>
                </c:pt>
                <c:pt idx="40">
                  <c:v>0.43</c:v>
                </c:pt>
                <c:pt idx="41">
                  <c:v>0.43</c:v>
                </c:pt>
                <c:pt idx="42">
                  <c:v>0.43</c:v>
                </c:pt>
                <c:pt idx="49">
                  <c:v>0.26</c:v>
                </c:pt>
                <c:pt idx="50">
                  <c:v>0.26</c:v>
                </c:pt>
                <c:pt idx="51">
                  <c:v>0.26</c:v>
                </c:pt>
                <c:pt idx="52">
                  <c:v>0.23</c:v>
                </c:pt>
                <c:pt idx="53">
                  <c:v>0.23</c:v>
                </c:pt>
                <c:pt idx="54">
                  <c:v>0.23</c:v>
                </c:pt>
                <c:pt idx="61">
                  <c:v>1.4</c:v>
                </c:pt>
                <c:pt idx="62">
                  <c:v>1.4</c:v>
                </c:pt>
                <c:pt idx="63">
                  <c:v>1.4</c:v>
                </c:pt>
                <c:pt idx="64">
                  <c:v>1.1000000000000001</c:v>
                </c:pt>
                <c:pt idx="65">
                  <c:v>1.1000000000000001</c:v>
                </c:pt>
                <c:pt idx="66">
                  <c:v>1.1000000000000001</c:v>
                </c:pt>
                <c:pt idx="144">
                  <c:v>0.83</c:v>
                </c:pt>
                <c:pt idx="145">
                  <c:v>0.62</c:v>
                </c:pt>
                <c:pt idx="146">
                  <c:v>0.62</c:v>
                </c:pt>
                <c:pt idx="147">
                  <c:v>0.62</c:v>
                </c:pt>
                <c:pt idx="148">
                  <c:v>0.37</c:v>
                </c:pt>
                <c:pt idx="149">
                  <c:v>0.37</c:v>
                </c:pt>
                <c:pt idx="150">
                  <c:v>0.37</c:v>
                </c:pt>
                <c:pt idx="154">
                  <c:v>0.62</c:v>
                </c:pt>
                <c:pt idx="155">
                  <c:v>0.62</c:v>
                </c:pt>
                <c:pt idx="156">
                  <c:v>0.59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9">
                  <c:v>0.95</c:v>
                </c:pt>
                <c:pt idx="170">
                  <c:v>0.95</c:v>
                </c:pt>
                <c:pt idx="171">
                  <c:v>0.95</c:v>
                </c:pt>
                <c:pt idx="172">
                  <c:v>0.42</c:v>
                </c:pt>
                <c:pt idx="173">
                  <c:v>0.42</c:v>
                </c:pt>
                <c:pt idx="174">
                  <c:v>0.42</c:v>
                </c:pt>
                <c:pt idx="190">
                  <c:v>0.64</c:v>
                </c:pt>
                <c:pt idx="191">
                  <c:v>0.64</c:v>
                </c:pt>
                <c:pt idx="193">
                  <c:v>0.49</c:v>
                </c:pt>
                <c:pt idx="194">
                  <c:v>0.49</c:v>
                </c:pt>
                <c:pt idx="195">
                  <c:v>0.49</c:v>
                </c:pt>
                <c:pt idx="196">
                  <c:v>0.26</c:v>
                </c:pt>
                <c:pt idx="197">
                  <c:v>0.26</c:v>
                </c:pt>
                <c:pt idx="198">
                  <c:v>0.26</c:v>
                </c:pt>
                <c:pt idx="202">
                  <c:v>0.63</c:v>
                </c:pt>
                <c:pt idx="203">
                  <c:v>0.63</c:v>
                </c:pt>
                <c:pt idx="205">
                  <c:v>1.7</c:v>
                </c:pt>
                <c:pt idx="206">
                  <c:v>1.7</c:v>
                </c:pt>
                <c:pt idx="207">
                  <c:v>1.7</c:v>
                </c:pt>
                <c:pt idx="208">
                  <c:v>1.4</c:v>
                </c:pt>
                <c:pt idx="209">
                  <c:v>1.4</c:v>
                </c:pt>
                <c:pt idx="210">
                  <c:v>1.4</c:v>
                </c:pt>
                <c:pt idx="211">
                  <c:v>1.6</c:v>
                </c:pt>
                <c:pt idx="212">
                  <c:v>1.6</c:v>
                </c:pt>
                <c:pt idx="213">
                  <c:v>1.6</c:v>
                </c:pt>
                <c:pt idx="214">
                  <c:v>2.4</c:v>
                </c:pt>
                <c:pt idx="215">
                  <c:v>2.4</c:v>
                </c:pt>
                <c:pt idx="217">
                  <c:v>1.4</c:v>
                </c:pt>
                <c:pt idx="218">
                  <c:v>1.4</c:v>
                </c:pt>
                <c:pt idx="219">
                  <c:v>1.4</c:v>
                </c:pt>
                <c:pt idx="220">
                  <c:v>1.8</c:v>
                </c:pt>
                <c:pt idx="221">
                  <c:v>1.8</c:v>
                </c:pt>
                <c:pt idx="222">
                  <c:v>1.8</c:v>
                </c:pt>
                <c:pt idx="226">
                  <c:v>0.49</c:v>
                </c:pt>
                <c:pt idx="227">
                  <c:v>0.49</c:v>
                </c:pt>
                <c:pt idx="229">
                  <c:v>1.8</c:v>
                </c:pt>
                <c:pt idx="230">
                  <c:v>1.8</c:v>
                </c:pt>
                <c:pt idx="231">
                  <c:v>1.8</c:v>
                </c:pt>
                <c:pt idx="232">
                  <c:v>2.5</c:v>
                </c:pt>
                <c:pt idx="233">
                  <c:v>2.5</c:v>
                </c:pt>
                <c:pt idx="234">
                  <c:v>2.5</c:v>
                </c:pt>
                <c:pt idx="244">
                  <c:v>2.8</c:v>
                </c:pt>
                <c:pt idx="245">
                  <c:v>2.8</c:v>
                </c:pt>
                <c:pt idx="246">
                  <c:v>2.8</c:v>
                </c:pt>
                <c:pt idx="247">
                  <c:v>2.2999999999999998</c:v>
                </c:pt>
                <c:pt idx="248">
                  <c:v>2.2999999999999998</c:v>
                </c:pt>
                <c:pt idx="249">
                  <c:v>2.2999999999999998</c:v>
                </c:pt>
                <c:pt idx="250">
                  <c:v>3</c:v>
                </c:pt>
                <c:pt idx="251">
                  <c:v>3</c:v>
                </c:pt>
                <c:pt idx="256">
                  <c:v>2.2999999999999998</c:v>
                </c:pt>
                <c:pt idx="257">
                  <c:v>2.2999999999999998</c:v>
                </c:pt>
                <c:pt idx="258">
                  <c:v>2.2999999999999998</c:v>
                </c:pt>
                <c:pt idx="262">
                  <c:v>1.3</c:v>
                </c:pt>
                <c:pt idx="263">
                  <c:v>1.3</c:v>
                </c:pt>
                <c:pt idx="265">
                  <c:v>4.0999999999999996</c:v>
                </c:pt>
                <c:pt idx="266">
                  <c:v>4.0999999999999996</c:v>
                </c:pt>
                <c:pt idx="267">
                  <c:v>4.0999999999999996</c:v>
                </c:pt>
                <c:pt idx="288">
                  <c:v>0.62</c:v>
                </c:pt>
                <c:pt idx="289">
                  <c:v>0.39</c:v>
                </c:pt>
                <c:pt idx="290">
                  <c:v>0.39</c:v>
                </c:pt>
                <c:pt idx="291">
                  <c:v>0.39</c:v>
                </c:pt>
                <c:pt idx="292">
                  <c:v>0.26</c:v>
                </c:pt>
                <c:pt idx="293">
                  <c:v>0.26</c:v>
                </c:pt>
                <c:pt idx="294">
                  <c:v>0.26</c:v>
                </c:pt>
                <c:pt idx="298">
                  <c:v>0.13</c:v>
                </c:pt>
                <c:pt idx="299">
                  <c:v>0.13</c:v>
                </c:pt>
                <c:pt idx="301">
                  <c:v>0.49</c:v>
                </c:pt>
                <c:pt idx="302">
                  <c:v>0.49</c:v>
                </c:pt>
                <c:pt idx="303">
                  <c:v>0.49</c:v>
                </c:pt>
                <c:pt idx="304">
                  <c:v>0.39</c:v>
                </c:pt>
                <c:pt idx="305">
                  <c:v>0.39</c:v>
                </c:pt>
                <c:pt idx="306">
                  <c:v>0.39</c:v>
                </c:pt>
                <c:pt idx="310">
                  <c:v>0.16</c:v>
                </c:pt>
                <c:pt idx="311">
                  <c:v>0.16</c:v>
                </c:pt>
                <c:pt idx="313">
                  <c:v>0.71</c:v>
                </c:pt>
                <c:pt idx="314">
                  <c:v>0.71</c:v>
                </c:pt>
                <c:pt idx="315">
                  <c:v>0.71</c:v>
                </c:pt>
                <c:pt idx="316">
                  <c:v>0.86</c:v>
                </c:pt>
                <c:pt idx="317">
                  <c:v>0.86</c:v>
                </c:pt>
                <c:pt idx="318">
                  <c:v>0.86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0.42</c:v>
                </c:pt>
                <c:pt idx="323">
                  <c:v>0.42</c:v>
                </c:pt>
                <c:pt idx="324">
                  <c:v>0.64</c:v>
                </c:pt>
                <c:pt idx="325">
                  <c:v>0.53</c:v>
                </c:pt>
                <c:pt idx="326">
                  <c:v>0.53</c:v>
                </c:pt>
                <c:pt idx="327">
                  <c:v>0.53</c:v>
                </c:pt>
                <c:pt idx="328">
                  <c:v>0.38</c:v>
                </c:pt>
                <c:pt idx="329">
                  <c:v>0.38</c:v>
                </c:pt>
                <c:pt idx="330">
                  <c:v>0.38</c:v>
                </c:pt>
                <c:pt idx="334">
                  <c:v>0.34</c:v>
                </c:pt>
                <c:pt idx="335">
                  <c:v>0.34</c:v>
                </c:pt>
                <c:pt idx="336">
                  <c:v>0.63</c:v>
                </c:pt>
                <c:pt idx="337">
                  <c:v>0.66</c:v>
                </c:pt>
                <c:pt idx="338">
                  <c:v>0.66</c:v>
                </c:pt>
                <c:pt idx="339">
                  <c:v>0.66</c:v>
                </c:pt>
                <c:pt idx="348">
                  <c:v>2.4</c:v>
                </c:pt>
                <c:pt idx="349">
                  <c:v>1.9</c:v>
                </c:pt>
                <c:pt idx="350">
                  <c:v>1.9</c:v>
                </c:pt>
                <c:pt idx="351">
                  <c:v>1.9</c:v>
                </c:pt>
                <c:pt idx="352">
                  <c:v>1.5</c:v>
                </c:pt>
                <c:pt idx="353">
                  <c:v>1.5</c:v>
                </c:pt>
                <c:pt idx="354">
                  <c:v>1.5</c:v>
                </c:pt>
                <c:pt idx="358">
                  <c:v>1</c:v>
                </c:pt>
                <c:pt idx="359">
                  <c:v>1</c:v>
                </c:pt>
                <c:pt idx="360">
                  <c:v>0.49</c:v>
                </c:pt>
                <c:pt idx="373">
                  <c:v>2.1</c:v>
                </c:pt>
                <c:pt idx="374">
                  <c:v>2.1</c:v>
                </c:pt>
                <c:pt idx="375">
                  <c:v>2.1</c:v>
                </c:pt>
                <c:pt idx="379">
                  <c:v>1.6</c:v>
                </c:pt>
                <c:pt idx="380">
                  <c:v>1.6</c:v>
                </c:pt>
                <c:pt idx="381">
                  <c:v>1.6</c:v>
                </c:pt>
                <c:pt idx="382">
                  <c:v>0.98</c:v>
                </c:pt>
                <c:pt idx="383">
                  <c:v>0.98</c:v>
                </c:pt>
                <c:pt idx="384">
                  <c:v>3</c:v>
                </c:pt>
                <c:pt idx="385">
                  <c:v>1.8</c:v>
                </c:pt>
                <c:pt idx="386">
                  <c:v>1.8</c:v>
                </c:pt>
                <c:pt idx="387">
                  <c:v>1.8</c:v>
                </c:pt>
                <c:pt idx="388">
                  <c:v>2.9</c:v>
                </c:pt>
                <c:pt idx="389">
                  <c:v>2.9</c:v>
                </c:pt>
                <c:pt idx="390">
                  <c:v>2.9</c:v>
                </c:pt>
                <c:pt idx="394">
                  <c:v>1.6</c:v>
                </c:pt>
                <c:pt idx="395">
                  <c:v>1.6</c:v>
                </c:pt>
                <c:pt idx="396">
                  <c:v>1.3</c:v>
                </c:pt>
                <c:pt idx="415">
                  <c:v>1.8</c:v>
                </c:pt>
                <c:pt idx="416">
                  <c:v>1.8</c:v>
                </c:pt>
                <c:pt idx="417">
                  <c:v>1.8</c:v>
                </c:pt>
                <c:pt idx="430">
                  <c:v>1.4</c:v>
                </c:pt>
                <c:pt idx="431">
                  <c:v>1.4</c:v>
                </c:pt>
                <c:pt idx="432">
                  <c:v>0.13</c:v>
                </c:pt>
                <c:pt idx="433">
                  <c:v>0.08</c:v>
                </c:pt>
                <c:pt idx="434">
                  <c:v>0.08</c:v>
                </c:pt>
                <c:pt idx="435">
                  <c:v>0.08</c:v>
                </c:pt>
                <c:pt idx="442">
                  <c:v>0.32</c:v>
                </c:pt>
                <c:pt idx="443">
                  <c:v>0.32</c:v>
                </c:pt>
                <c:pt idx="444">
                  <c:v>0.16</c:v>
                </c:pt>
                <c:pt idx="445">
                  <c:v>0.1</c:v>
                </c:pt>
                <c:pt idx="446">
                  <c:v>0.1</c:v>
                </c:pt>
                <c:pt idx="447">
                  <c:v>0.1</c:v>
                </c:pt>
                <c:pt idx="448">
                  <c:v>0.19</c:v>
                </c:pt>
                <c:pt idx="449">
                  <c:v>0.19</c:v>
                </c:pt>
                <c:pt idx="450">
                  <c:v>0.19</c:v>
                </c:pt>
                <c:pt idx="454">
                  <c:v>0.31</c:v>
                </c:pt>
                <c:pt idx="455">
                  <c:v>0.31</c:v>
                </c:pt>
                <c:pt idx="456">
                  <c:v>0.42</c:v>
                </c:pt>
                <c:pt idx="457">
                  <c:v>0.41</c:v>
                </c:pt>
                <c:pt idx="458">
                  <c:v>0.41</c:v>
                </c:pt>
                <c:pt idx="459">
                  <c:v>0.41</c:v>
                </c:pt>
                <c:pt idx="460">
                  <c:v>0.48</c:v>
                </c:pt>
                <c:pt idx="461">
                  <c:v>0.48</c:v>
                </c:pt>
                <c:pt idx="462">
                  <c:v>0.48</c:v>
                </c:pt>
                <c:pt idx="466">
                  <c:v>0.74</c:v>
                </c:pt>
                <c:pt idx="467">
                  <c:v>0.74</c:v>
                </c:pt>
                <c:pt idx="468">
                  <c:v>0.34</c:v>
                </c:pt>
                <c:pt idx="469">
                  <c:v>0.24</c:v>
                </c:pt>
                <c:pt idx="470">
                  <c:v>0.24</c:v>
                </c:pt>
                <c:pt idx="471">
                  <c:v>0.24</c:v>
                </c:pt>
                <c:pt idx="472">
                  <c:v>0.21</c:v>
                </c:pt>
                <c:pt idx="473">
                  <c:v>0.21</c:v>
                </c:pt>
                <c:pt idx="474">
                  <c:v>0.21</c:v>
                </c:pt>
                <c:pt idx="475">
                  <c:v>0.27</c:v>
                </c:pt>
                <c:pt idx="476">
                  <c:v>0.27</c:v>
                </c:pt>
                <c:pt idx="477">
                  <c:v>0.27</c:v>
                </c:pt>
                <c:pt idx="481">
                  <c:v>0.24</c:v>
                </c:pt>
                <c:pt idx="482">
                  <c:v>0.24</c:v>
                </c:pt>
                <c:pt idx="483">
                  <c:v>0.24</c:v>
                </c:pt>
                <c:pt idx="484">
                  <c:v>0.21</c:v>
                </c:pt>
                <c:pt idx="485">
                  <c:v>0.21</c:v>
                </c:pt>
                <c:pt idx="486">
                  <c:v>0.21</c:v>
                </c:pt>
                <c:pt idx="492">
                  <c:v>1</c:v>
                </c:pt>
                <c:pt idx="493">
                  <c:v>0.91</c:v>
                </c:pt>
                <c:pt idx="494">
                  <c:v>0.91</c:v>
                </c:pt>
                <c:pt idx="495">
                  <c:v>0.91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1.1000000000000001</c:v>
                </c:pt>
                <c:pt idx="500">
                  <c:v>1.1000000000000001</c:v>
                </c:pt>
                <c:pt idx="501">
                  <c:v>1.1000000000000001</c:v>
                </c:pt>
                <c:pt idx="505">
                  <c:v>0.66</c:v>
                </c:pt>
                <c:pt idx="506">
                  <c:v>0.66</c:v>
                </c:pt>
                <c:pt idx="507">
                  <c:v>0.66</c:v>
                </c:pt>
                <c:pt idx="516">
                  <c:v>0.98</c:v>
                </c:pt>
                <c:pt idx="517">
                  <c:v>0.95</c:v>
                </c:pt>
                <c:pt idx="518">
                  <c:v>0.95</c:v>
                </c:pt>
                <c:pt idx="519">
                  <c:v>0.95</c:v>
                </c:pt>
                <c:pt idx="520">
                  <c:v>1.1000000000000001</c:v>
                </c:pt>
                <c:pt idx="521">
                  <c:v>1.1000000000000001</c:v>
                </c:pt>
                <c:pt idx="522">
                  <c:v>1.1000000000000001</c:v>
                </c:pt>
                <c:pt idx="526">
                  <c:v>1.4</c:v>
                </c:pt>
                <c:pt idx="527">
                  <c:v>1.4</c:v>
                </c:pt>
                <c:pt idx="528">
                  <c:v>1.6</c:v>
                </c:pt>
                <c:pt idx="529">
                  <c:v>2.2999999999999998</c:v>
                </c:pt>
                <c:pt idx="530">
                  <c:v>2.2999999999999998</c:v>
                </c:pt>
                <c:pt idx="531">
                  <c:v>2.2999999999999998</c:v>
                </c:pt>
                <c:pt idx="535">
                  <c:v>1.1000000000000001</c:v>
                </c:pt>
                <c:pt idx="536">
                  <c:v>1.1000000000000001</c:v>
                </c:pt>
                <c:pt idx="537">
                  <c:v>1.1000000000000001</c:v>
                </c:pt>
                <c:pt idx="541">
                  <c:v>1.2</c:v>
                </c:pt>
                <c:pt idx="542">
                  <c:v>1.2</c:v>
                </c:pt>
                <c:pt idx="543">
                  <c:v>1.2</c:v>
                </c:pt>
                <c:pt idx="550">
                  <c:v>1.3</c:v>
                </c:pt>
                <c:pt idx="551">
                  <c:v>1.3</c:v>
                </c:pt>
                <c:pt idx="553">
                  <c:v>1.9</c:v>
                </c:pt>
                <c:pt idx="554">
                  <c:v>1.9</c:v>
                </c:pt>
                <c:pt idx="555">
                  <c:v>1.9</c:v>
                </c:pt>
                <c:pt idx="564">
                  <c:v>1.4</c:v>
                </c:pt>
                <c:pt idx="574">
                  <c:v>5.9</c:v>
                </c:pt>
                <c:pt idx="575">
                  <c:v>5.9</c:v>
                </c:pt>
                <c:pt idx="576">
                  <c:v>0.32</c:v>
                </c:pt>
                <c:pt idx="577">
                  <c:v>0.16</c:v>
                </c:pt>
                <c:pt idx="578">
                  <c:v>0.16</c:v>
                </c:pt>
                <c:pt idx="579">
                  <c:v>0.16</c:v>
                </c:pt>
                <c:pt idx="580">
                  <c:v>0.37</c:v>
                </c:pt>
                <c:pt idx="581">
                  <c:v>0.37</c:v>
                </c:pt>
                <c:pt idx="582">
                  <c:v>0.37</c:v>
                </c:pt>
                <c:pt idx="583">
                  <c:v>0.08</c:v>
                </c:pt>
                <c:pt idx="584">
                  <c:v>0.08</c:v>
                </c:pt>
                <c:pt idx="585">
                  <c:v>0.08</c:v>
                </c:pt>
                <c:pt idx="586">
                  <c:v>0.05</c:v>
                </c:pt>
                <c:pt idx="587">
                  <c:v>0.05</c:v>
                </c:pt>
                <c:pt idx="588">
                  <c:v>0.31</c:v>
                </c:pt>
                <c:pt idx="589">
                  <c:v>0.18</c:v>
                </c:pt>
                <c:pt idx="590">
                  <c:v>0.18</c:v>
                </c:pt>
                <c:pt idx="591">
                  <c:v>0.18</c:v>
                </c:pt>
                <c:pt idx="592">
                  <c:v>0.12</c:v>
                </c:pt>
                <c:pt idx="593">
                  <c:v>0.12</c:v>
                </c:pt>
                <c:pt idx="594">
                  <c:v>0.12</c:v>
                </c:pt>
                <c:pt idx="595">
                  <c:v>0.09</c:v>
                </c:pt>
                <c:pt idx="596">
                  <c:v>0.09</c:v>
                </c:pt>
                <c:pt idx="597">
                  <c:v>0.09</c:v>
                </c:pt>
                <c:pt idx="598">
                  <c:v>0.06</c:v>
                </c:pt>
                <c:pt idx="599">
                  <c:v>0.06</c:v>
                </c:pt>
                <c:pt idx="600">
                  <c:v>0.74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0.55000000000000004</c:v>
                </c:pt>
                <c:pt idx="605">
                  <c:v>0.55000000000000004</c:v>
                </c:pt>
                <c:pt idx="606">
                  <c:v>0.55000000000000004</c:v>
                </c:pt>
                <c:pt idx="607">
                  <c:v>0.62</c:v>
                </c:pt>
                <c:pt idx="608">
                  <c:v>0.62</c:v>
                </c:pt>
                <c:pt idx="609">
                  <c:v>0.62</c:v>
                </c:pt>
                <c:pt idx="610">
                  <c:v>0.28000000000000003</c:v>
                </c:pt>
                <c:pt idx="611">
                  <c:v>0.28000000000000003</c:v>
                </c:pt>
                <c:pt idx="613">
                  <c:v>0.32</c:v>
                </c:pt>
                <c:pt idx="614">
                  <c:v>0.32</c:v>
                </c:pt>
                <c:pt idx="615">
                  <c:v>0.32</c:v>
                </c:pt>
                <c:pt idx="616">
                  <c:v>0.28000000000000003</c:v>
                </c:pt>
                <c:pt idx="617">
                  <c:v>0.28000000000000003</c:v>
                </c:pt>
                <c:pt idx="618">
                  <c:v>0.28000000000000003</c:v>
                </c:pt>
                <c:pt idx="619">
                  <c:v>0.47</c:v>
                </c:pt>
                <c:pt idx="620">
                  <c:v>0.47</c:v>
                </c:pt>
                <c:pt idx="621">
                  <c:v>0.47</c:v>
                </c:pt>
                <c:pt idx="622">
                  <c:v>0.25</c:v>
                </c:pt>
                <c:pt idx="623">
                  <c:v>0.25</c:v>
                </c:pt>
                <c:pt idx="625">
                  <c:v>0.26</c:v>
                </c:pt>
                <c:pt idx="626">
                  <c:v>0.26</c:v>
                </c:pt>
                <c:pt idx="627">
                  <c:v>0.26</c:v>
                </c:pt>
                <c:pt idx="628">
                  <c:v>0.24</c:v>
                </c:pt>
                <c:pt idx="629">
                  <c:v>0.24</c:v>
                </c:pt>
                <c:pt idx="630">
                  <c:v>0.24</c:v>
                </c:pt>
                <c:pt idx="631">
                  <c:v>0.45</c:v>
                </c:pt>
                <c:pt idx="632">
                  <c:v>0.45</c:v>
                </c:pt>
                <c:pt idx="633">
                  <c:v>0.45</c:v>
                </c:pt>
                <c:pt idx="634">
                  <c:v>0.14000000000000001</c:v>
                </c:pt>
                <c:pt idx="635">
                  <c:v>0.14000000000000001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3">
                  <c:v>0.84</c:v>
                </c:pt>
                <c:pt idx="644">
                  <c:v>0.84</c:v>
                </c:pt>
                <c:pt idx="645">
                  <c:v>0.84</c:v>
                </c:pt>
                <c:pt idx="646">
                  <c:v>0.5</c:v>
                </c:pt>
                <c:pt idx="647">
                  <c:v>0.5</c:v>
                </c:pt>
                <c:pt idx="652">
                  <c:v>2.6</c:v>
                </c:pt>
                <c:pt idx="653">
                  <c:v>2.6</c:v>
                </c:pt>
                <c:pt idx="654">
                  <c:v>2.6</c:v>
                </c:pt>
                <c:pt idx="655">
                  <c:v>1.9</c:v>
                </c:pt>
                <c:pt idx="656">
                  <c:v>1.9</c:v>
                </c:pt>
                <c:pt idx="657">
                  <c:v>1.9</c:v>
                </c:pt>
                <c:pt idx="658">
                  <c:v>0.89</c:v>
                </c:pt>
                <c:pt idx="659">
                  <c:v>0.89</c:v>
                </c:pt>
                <c:pt idx="660">
                  <c:v>1.4</c:v>
                </c:pt>
                <c:pt idx="661">
                  <c:v>1.4</c:v>
                </c:pt>
                <c:pt idx="662">
                  <c:v>1.4</c:v>
                </c:pt>
                <c:pt idx="663">
                  <c:v>1.4</c:v>
                </c:pt>
                <c:pt idx="664">
                  <c:v>1.9</c:v>
                </c:pt>
                <c:pt idx="665">
                  <c:v>1.9</c:v>
                </c:pt>
                <c:pt idx="666">
                  <c:v>1.9</c:v>
                </c:pt>
                <c:pt idx="667">
                  <c:v>0.81</c:v>
                </c:pt>
                <c:pt idx="668">
                  <c:v>0.81</c:v>
                </c:pt>
                <c:pt idx="669">
                  <c:v>0.81</c:v>
                </c:pt>
                <c:pt idx="670">
                  <c:v>0.62</c:v>
                </c:pt>
                <c:pt idx="671">
                  <c:v>0.62</c:v>
                </c:pt>
                <c:pt idx="673">
                  <c:v>1.4</c:v>
                </c:pt>
                <c:pt idx="674">
                  <c:v>1.4</c:v>
                </c:pt>
                <c:pt idx="675">
                  <c:v>1.4</c:v>
                </c:pt>
                <c:pt idx="679">
                  <c:v>3.1</c:v>
                </c:pt>
                <c:pt idx="680">
                  <c:v>3.1</c:v>
                </c:pt>
                <c:pt idx="681">
                  <c:v>3.1</c:v>
                </c:pt>
                <c:pt idx="682">
                  <c:v>3.45</c:v>
                </c:pt>
                <c:pt idx="683">
                  <c:v>3.45</c:v>
                </c:pt>
                <c:pt idx="684">
                  <c:v>1.3</c:v>
                </c:pt>
                <c:pt idx="688">
                  <c:v>1.1000000000000001</c:v>
                </c:pt>
                <c:pt idx="689">
                  <c:v>1.1000000000000001</c:v>
                </c:pt>
                <c:pt idx="690">
                  <c:v>1.1000000000000001</c:v>
                </c:pt>
                <c:pt idx="691">
                  <c:v>0.8</c:v>
                </c:pt>
                <c:pt idx="692">
                  <c:v>0.8</c:v>
                </c:pt>
                <c:pt idx="693">
                  <c:v>0.8</c:v>
                </c:pt>
                <c:pt idx="694">
                  <c:v>0.8</c:v>
                </c:pt>
                <c:pt idx="695">
                  <c:v>0.8</c:v>
                </c:pt>
                <c:pt idx="697">
                  <c:v>3.1</c:v>
                </c:pt>
                <c:pt idx="698">
                  <c:v>3.1</c:v>
                </c:pt>
                <c:pt idx="699">
                  <c:v>3.1</c:v>
                </c:pt>
                <c:pt idx="700">
                  <c:v>1.6</c:v>
                </c:pt>
                <c:pt idx="701">
                  <c:v>1.6</c:v>
                </c:pt>
                <c:pt idx="702">
                  <c:v>1.6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1.0900000000000001</c:v>
                </c:pt>
                <c:pt idx="707">
                  <c:v>1.0900000000000001</c:v>
                </c:pt>
                <c:pt idx="708">
                  <c:v>5.9</c:v>
                </c:pt>
                <c:pt idx="709">
                  <c:v>5.2</c:v>
                </c:pt>
                <c:pt idx="710">
                  <c:v>5.2</c:v>
                </c:pt>
                <c:pt idx="711">
                  <c:v>5.2</c:v>
                </c:pt>
                <c:pt idx="715">
                  <c:v>1.1000000000000001</c:v>
                </c:pt>
                <c:pt idx="716">
                  <c:v>1.1000000000000001</c:v>
                </c:pt>
                <c:pt idx="717">
                  <c:v>1.1000000000000001</c:v>
                </c:pt>
                <c:pt idx="718">
                  <c:v>1.63</c:v>
                </c:pt>
                <c:pt idx="719">
                  <c:v>1.63</c:v>
                </c:pt>
                <c:pt idx="720">
                  <c:v>0.05</c:v>
                </c:pt>
                <c:pt idx="721">
                  <c:v>0.05</c:v>
                </c:pt>
                <c:pt idx="722">
                  <c:v>0.05</c:v>
                </c:pt>
                <c:pt idx="723">
                  <c:v>0.05</c:v>
                </c:pt>
                <c:pt idx="724">
                  <c:v>0.05</c:v>
                </c:pt>
                <c:pt idx="725">
                  <c:v>0.05</c:v>
                </c:pt>
                <c:pt idx="726">
                  <c:v>0.05</c:v>
                </c:pt>
                <c:pt idx="727">
                  <c:v>0.15</c:v>
                </c:pt>
                <c:pt idx="728">
                  <c:v>0.15</c:v>
                </c:pt>
                <c:pt idx="729">
                  <c:v>0.15</c:v>
                </c:pt>
                <c:pt idx="730">
                  <c:v>0.12</c:v>
                </c:pt>
                <c:pt idx="731">
                  <c:v>0.12</c:v>
                </c:pt>
                <c:pt idx="732">
                  <c:v>0.06</c:v>
                </c:pt>
                <c:pt idx="733">
                  <c:v>0.04</c:v>
                </c:pt>
                <c:pt idx="734">
                  <c:v>0.04</c:v>
                </c:pt>
                <c:pt idx="735">
                  <c:v>0.04</c:v>
                </c:pt>
                <c:pt idx="736">
                  <c:v>0.04</c:v>
                </c:pt>
                <c:pt idx="737">
                  <c:v>0.04</c:v>
                </c:pt>
                <c:pt idx="738">
                  <c:v>0.04</c:v>
                </c:pt>
                <c:pt idx="742">
                  <c:v>0.23</c:v>
                </c:pt>
                <c:pt idx="743">
                  <c:v>0.23</c:v>
                </c:pt>
                <c:pt idx="744">
                  <c:v>0.28000000000000003</c:v>
                </c:pt>
                <c:pt idx="745">
                  <c:v>0.36</c:v>
                </c:pt>
                <c:pt idx="746">
                  <c:v>0.36</c:v>
                </c:pt>
                <c:pt idx="747">
                  <c:v>0.36</c:v>
                </c:pt>
                <c:pt idx="748">
                  <c:v>0.18</c:v>
                </c:pt>
                <c:pt idx="749">
                  <c:v>0.18</c:v>
                </c:pt>
                <c:pt idx="750">
                  <c:v>0.18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0.83</c:v>
                </c:pt>
                <c:pt idx="755">
                  <c:v>0.83</c:v>
                </c:pt>
                <c:pt idx="756">
                  <c:v>0.25</c:v>
                </c:pt>
                <c:pt idx="757">
                  <c:v>0.12</c:v>
                </c:pt>
                <c:pt idx="758">
                  <c:v>0.12</c:v>
                </c:pt>
                <c:pt idx="759">
                  <c:v>0.12</c:v>
                </c:pt>
                <c:pt idx="760">
                  <c:v>0.12</c:v>
                </c:pt>
                <c:pt idx="761">
                  <c:v>0.12</c:v>
                </c:pt>
                <c:pt idx="762">
                  <c:v>0.12</c:v>
                </c:pt>
                <c:pt idx="763">
                  <c:v>0.38</c:v>
                </c:pt>
                <c:pt idx="764">
                  <c:v>0.38</c:v>
                </c:pt>
                <c:pt idx="765">
                  <c:v>0.38</c:v>
                </c:pt>
                <c:pt idx="766">
                  <c:v>0.37</c:v>
                </c:pt>
                <c:pt idx="767">
                  <c:v>0.37</c:v>
                </c:pt>
                <c:pt idx="768">
                  <c:v>0.14000000000000001</c:v>
                </c:pt>
                <c:pt idx="769">
                  <c:v>0.1</c:v>
                </c:pt>
                <c:pt idx="770">
                  <c:v>0.1</c:v>
                </c:pt>
                <c:pt idx="771">
                  <c:v>0.1</c:v>
                </c:pt>
                <c:pt idx="772">
                  <c:v>0.12</c:v>
                </c:pt>
                <c:pt idx="773">
                  <c:v>0.12</c:v>
                </c:pt>
                <c:pt idx="774">
                  <c:v>0.12</c:v>
                </c:pt>
                <c:pt idx="778">
                  <c:v>0.14000000000000001</c:v>
                </c:pt>
                <c:pt idx="779">
                  <c:v>0.14000000000000001</c:v>
                </c:pt>
                <c:pt idx="780">
                  <c:v>0.5</c:v>
                </c:pt>
                <c:pt idx="781">
                  <c:v>0.46</c:v>
                </c:pt>
                <c:pt idx="782">
                  <c:v>0.46</c:v>
                </c:pt>
                <c:pt idx="783">
                  <c:v>0.46</c:v>
                </c:pt>
                <c:pt idx="784">
                  <c:v>0.47</c:v>
                </c:pt>
                <c:pt idx="785">
                  <c:v>0.47</c:v>
                </c:pt>
                <c:pt idx="786">
                  <c:v>0.47</c:v>
                </c:pt>
                <c:pt idx="787">
                  <c:v>1.2</c:v>
                </c:pt>
                <c:pt idx="788">
                  <c:v>1.2</c:v>
                </c:pt>
                <c:pt idx="789">
                  <c:v>1.2</c:v>
                </c:pt>
                <c:pt idx="790">
                  <c:v>0.64</c:v>
                </c:pt>
                <c:pt idx="791">
                  <c:v>0.64</c:v>
                </c:pt>
                <c:pt idx="792">
                  <c:v>0.89</c:v>
                </c:pt>
                <c:pt idx="793">
                  <c:v>0.65</c:v>
                </c:pt>
                <c:pt idx="794">
                  <c:v>0.65</c:v>
                </c:pt>
                <c:pt idx="795">
                  <c:v>0.65</c:v>
                </c:pt>
                <c:pt idx="796">
                  <c:v>0.8</c:v>
                </c:pt>
                <c:pt idx="797">
                  <c:v>0.8</c:v>
                </c:pt>
                <c:pt idx="798">
                  <c:v>0.8</c:v>
                </c:pt>
                <c:pt idx="799">
                  <c:v>1.2</c:v>
                </c:pt>
                <c:pt idx="800">
                  <c:v>1.2</c:v>
                </c:pt>
                <c:pt idx="801">
                  <c:v>1.2</c:v>
                </c:pt>
                <c:pt idx="802">
                  <c:v>0.74</c:v>
                </c:pt>
                <c:pt idx="803">
                  <c:v>0.74</c:v>
                </c:pt>
                <c:pt idx="804">
                  <c:v>0.62</c:v>
                </c:pt>
                <c:pt idx="805">
                  <c:v>0.66</c:v>
                </c:pt>
                <c:pt idx="806">
                  <c:v>0.66</c:v>
                </c:pt>
                <c:pt idx="807">
                  <c:v>0.66</c:v>
                </c:pt>
                <c:pt idx="808">
                  <c:v>0.86</c:v>
                </c:pt>
                <c:pt idx="809">
                  <c:v>0.86</c:v>
                </c:pt>
                <c:pt idx="810">
                  <c:v>0.86</c:v>
                </c:pt>
                <c:pt idx="811">
                  <c:v>0.82</c:v>
                </c:pt>
                <c:pt idx="812">
                  <c:v>0.82</c:v>
                </c:pt>
                <c:pt idx="813">
                  <c:v>0.82</c:v>
                </c:pt>
                <c:pt idx="814">
                  <c:v>0.65</c:v>
                </c:pt>
                <c:pt idx="815">
                  <c:v>0.65</c:v>
                </c:pt>
                <c:pt idx="816">
                  <c:v>3.45</c:v>
                </c:pt>
                <c:pt idx="817">
                  <c:v>1.8</c:v>
                </c:pt>
                <c:pt idx="818">
                  <c:v>1.8</c:v>
                </c:pt>
                <c:pt idx="819">
                  <c:v>1.8</c:v>
                </c:pt>
                <c:pt idx="820">
                  <c:v>4.3</c:v>
                </c:pt>
                <c:pt idx="821">
                  <c:v>4.3</c:v>
                </c:pt>
                <c:pt idx="822">
                  <c:v>4.3</c:v>
                </c:pt>
                <c:pt idx="826">
                  <c:v>4</c:v>
                </c:pt>
                <c:pt idx="827">
                  <c:v>4</c:v>
                </c:pt>
                <c:pt idx="828">
                  <c:v>0.8</c:v>
                </c:pt>
                <c:pt idx="829">
                  <c:v>0.63</c:v>
                </c:pt>
                <c:pt idx="830">
                  <c:v>0.63</c:v>
                </c:pt>
                <c:pt idx="831">
                  <c:v>0.63</c:v>
                </c:pt>
                <c:pt idx="832">
                  <c:v>0.75</c:v>
                </c:pt>
                <c:pt idx="833">
                  <c:v>0.75</c:v>
                </c:pt>
                <c:pt idx="834">
                  <c:v>0.75</c:v>
                </c:pt>
                <c:pt idx="835">
                  <c:v>0.77</c:v>
                </c:pt>
                <c:pt idx="836">
                  <c:v>0.77</c:v>
                </c:pt>
                <c:pt idx="837">
                  <c:v>0.77</c:v>
                </c:pt>
                <c:pt idx="838">
                  <c:v>0.92</c:v>
                </c:pt>
                <c:pt idx="839">
                  <c:v>0.92</c:v>
                </c:pt>
                <c:pt idx="840">
                  <c:v>1.0900000000000001</c:v>
                </c:pt>
                <c:pt idx="841">
                  <c:v>1.2</c:v>
                </c:pt>
                <c:pt idx="842">
                  <c:v>1.2</c:v>
                </c:pt>
                <c:pt idx="843">
                  <c:v>1.2</c:v>
                </c:pt>
                <c:pt idx="844">
                  <c:v>3.6</c:v>
                </c:pt>
                <c:pt idx="845">
                  <c:v>3.6</c:v>
                </c:pt>
                <c:pt idx="846">
                  <c:v>3.6</c:v>
                </c:pt>
                <c:pt idx="847">
                  <c:v>0.97</c:v>
                </c:pt>
                <c:pt idx="848">
                  <c:v>0.97</c:v>
                </c:pt>
                <c:pt idx="849">
                  <c:v>0.97</c:v>
                </c:pt>
                <c:pt idx="850">
                  <c:v>1.2</c:v>
                </c:pt>
                <c:pt idx="851">
                  <c:v>1.2</c:v>
                </c:pt>
                <c:pt idx="852">
                  <c:v>1.63</c:v>
                </c:pt>
                <c:pt idx="853">
                  <c:v>1.2</c:v>
                </c:pt>
                <c:pt idx="854">
                  <c:v>1.2</c:v>
                </c:pt>
                <c:pt idx="855">
                  <c:v>1.2</c:v>
                </c:pt>
                <c:pt idx="856">
                  <c:v>1.5</c:v>
                </c:pt>
                <c:pt idx="857">
                  <c:v>1.5</c:v>
                </c:pt>
                <c:pt idx="858">
                  <c:v>1.5</c:v>
                </c:pt>
                <c:pt idx="859">
                  <c:v>1.6</c:v>
                </c:pt>
                <c:pt idx="860">
                  <c:v>1.6</c:v>
                </c:pt>
                <c:pt idx="861">
                  <c:v>1.6</c:v>
                </c:pt>
                <c:pt idx="862">
                  <c:v>3.3</c:v>
                </c:pt>
                <c:pt idx="863">
                  <c:v>3.3</c:v>
                </c:pt>
                <c:pt idx="864">
                  <c:v>0.12</c:v>
                </c:pt>
                <c:pt idx="865">
                  <c:v>0.06</c:v>
                </c:pt>
                <c:pt idx="866">
                  <c:v>0.06</c:v>
                </c:pt>
                <c:pt idx="867">
                  <c:v>0.06</c:v>
                </c:pt>
                <c:pt idx="868">
                  <c:v>0.04</c:v>
                </c:pt>
                <c:pt idx="869">
                  <c:v>0.04</c:v>
                </c:pt>
                <c:pt idx="870">
                  <c:v>0.04</c:v>
                </c:pt>
                <c:pt idx="871">
                  <c:v>2.2000000000000002</c:v>
                </c:pt>
                <c:pt idx="872">
                  <c:v>2.2000000000000002</c:v>
                </c:pt>
                <c:pt idx="873">
                  <c:v>2.2000000000000002</c:v>
                </c:pt>
                <c:pt idx="874">
                  <c:v>1.4</c:v>
                </c:pt>
                <c:pt idx="875">
                  <c:v>1.4</c:v>
                </c:pt>
                <c:pt idx="876">
                  <c:v>0.23</c:v>
                </c:pt>
                <c:pt idx="877">
                  <c:v>0.09</c:v>
                </c:pt>
                <c:pt idx="878">
                  <c:v>0.09</c:v>
                </c:pt>
                <c:pt idx="879">
                  <c:v>0.09</c:v>
                </c:pt>
                <c:pt idx="880">
                  <c:v>0.04</c:v>
                </c:pt>
                <c:pt idx="881">
                  <c:v>0.04</c:v>
                </c:pt>
                <c:pt idx="882">
                  <c:v>0.04</c:v>
                </c:pt>
                <c:pt idx="883">
                  <c:v>0.24</c:v>
                </c:pt>
                <c:pt idx="884">
                  <c:v>0.24</c:v>
                </c:pt>
                <c:pt idx="885">
                  <c:v>0.24</c:v>
                </c:pt>
                <c:pt idx="886">
                  <c:v>7.0000000000000007E-2</c:v>
                </c:pt>
                <c:pt idx="887">
                  <c:v>7.0000000000000007E-2</c:v>
                </c:pt>
                <c:pt idx="888">
                  <c:v>0.83</c:v>
                </c:pt>
                <c:pt idx="889">
                  <c:v>0.65</c:v>
                </c:pt>
                <c:pt idx="890">
                  <c:v>0.65</c:v>
                </c:pt>
                <c:pt idx="891">
                  <c:v>0.65</c:v>
                </c:pt>
                <c:pt idx="892">
                  <c:v>0.63</c:v>
                </c:pt>
                <c:pt idx="893">
                  <c:v>0.63</c:v>
                </c:pt>
                <c:pt idx="894">
                  <c:v>0.63</c:v>
                </c:pt>
                <c:pt idx="895">
                  <c:v>1.4</c:v>
                </c:pt>
                <c:pt idx="896">
                  <c:v>1.4</c:v>
                </c:pt>
                <c:pt idx="897">
                  <c:v>1.4</c:v>
                </c:pt>
                <c:pt idx="898">
                  <c:v>0.79</c:v>
                </c:pt>
                <c:pt idx="899">
                  <c:v>0.79</c:v>
                </c:pt>
                <c:pt idx="900">
                  <c:v>0.37</c:v>
                </c:pt>
                <c:pt idx="901">
                  <c:v>0.14000000000000001</c:v>
                </c:pt>
                <c:pt idx="902">
                  <c:v>0.14000000000000001</c:v>
                </c:pt>
                <c:pt idx="903">
                  <c:v>0.14000000000000001</c:v>
                </c:pt>
                <c:pt idx="907">
                  <c:v>0.4</c:v>
                </c:pt>
                <c:pt idx="908">
                  <c:v>0.4</c:v>
                </c:pt>
                <c:pt idx="909">
                  <c:v>0.4</c:v>
                </c:pt>
                <c:pt idx="910">
                  <c:v>0.18</c:v>
                </c:pt>
                <c:pt idx="911">
                  <c:v>0.18</c:v>
                </c:pt>
                <c:pt idx="912">
                  <c:v>0.14000000000000001</c:v>
                </c:pt>
                <c:pt idx="913">
                  <c:v>0.13</c:v>
                </c:pt>
                <c:pt idx="914">
                  <c:v>0.13</c:v>
                </c:pt>
                <c:pt idx="915">
                  <c:v>0.13</c:v>
                </c:pt>
                <c:pt idx="916">
                  <c:v>0.14000000000000001</c:v>
                </c:pt>
                <c:pt idx="917">
                  <c:v>0.14000000000000001</c:v>
                </c:pt>
                <c:pt idx="918">
                  <c:v>0.14000000000000001</c:v>
                </c:pt>
                <c:pt idx="922">
                  <c:v>0.18</c:v>
                </c:pt>
                <c:pt idx="923">
                  <c:v>0.18</c:v>
                </c:pt>
                <c:pt idx="924">
                  <c:v>0.64</c:v>
                </c:pt>
                <c:pt idx="925">
                  <c:v>0.49</c:v>
                </c:pt>
                <c:pt idx="926">
                  <c:v>0.49</c:v>
                </c:pt>
                <c:pt idx="927">
                  <c:v>0.49</c:v>
                </c:pt>
                <c:pt idx="928">
                  <c:v>0.51</c:v>
                </c:pt>
                <c:pt idx="929">
                  <c:v>0.51</c:v>
                </c:pt>
                <c:pt idx="930">
                  <c:v>0.51</c:v>
                </c:pt>
                <c:pt idx="934">
                  <c:v>0.72</c:v>
                </c:pt>
                <c:pt idx="935">
                  <c:v>0.72</c:v>
                </c:pt>
                <c:pt idx="936">
                  <c:v>0.74</c:v>
                </c:pt>
                <c:pt idx="940">
                  <c:v>0.68</c:v>
                </c:pt>
                <c:pt idx="941">
                  <c:v>0.68</c:v>
                </c:pt>
                <c:pt idx="942">
                  <c:v>0.68</c:v>
                </c:pt>
                <c:pt idx="946">
                  <c:v>0.92</c:v>
                </c:pt>
                <c:pt idx="947">
                  <c:v>0.92</c:v>
                </c:pt>
                <c:pt idx="948">
                  <c:v>0.65</c:v>
                </c:pt>
                <c:pt idx="949">
                  <c:v>0.85</c:v>
                </c:pt>
                <c:pt idx="950">
                  <c:v>0.85</c:v>
                </c:pt>
                <c:pt idx="951">
                  <c:v>0.85</c:v>
                </c:pt>
                <c:pt idx="952">
                  <c:v>1.5</c:v>
                </c:pt>
                <c:pt idx="953">
                  <c:v>1.5</c:v>
                </c:pt>
                <c:pt idx="954">
                  <c:v>1.5</c:v>
                </c:pt>
                <c:pt idx="955">
                  <c:v>0.98</c:v>
                </c:pt>
                <c:pt idx="956">
                  <c:v>0.98</c:v>
                </c:pt>
                <c:pt idx="957">
                  <c:v>0.98</c:v>
                </c:pt>
                <c:pt idx="958">
                  <c:v>1.1000000000000001</c:v>
                </c:pt>
                <c:pt idx="959">
                  <c:v>1.1000000000000001</c:v>
                </c:pt>
                <c:pt idx="960">
                  <c:v>4</c:v>
                </c:pt>
                <c:pt idx="961">
                  <c:v>2.2999999999999998</c:v>
                </c:pt>
                <c:pt idx="962">
                  <c:v>2.2999999999999998</c:v>
                </c:pt>
                <c:pt idx="963">
                  <c:v>2.2999999999999998</c:v>
                </c:pt>
                <c:pt idx="967">
                  <c:v>5.4</c:v>
                </c:pt>
                <c:pt idx="968">
                  <c:v>5.4</c:v>
                </c:pt>
                <c:pt idx="969">
                  <c:v>5.4</c:v>
                </c:pt>
                <c:pt idx="970">
                  <c:v>3</c:v>
                </c:pt>
                <c:pt idx="971">
                  <c:v>3</c:v>
                </c:pt>
                <c:pt idx="972">
                  <c:v>0.92</c:v>
                </c:pt>
                <c:pt idx="973">
                  <c:v>1.3</c:v>
                </c:pt>
                <c:pt idx="974">
                  <c:v>1.3</c:v>
                </c:pt>
                <c:pt idx="975">
                  <c:v>1.3</c:v>
                </c:pt>
                <c:pt idx="976">
                  <c:v>1.7</c:v>
                </c:pt>
                <c:pt idx="977">
                  <c:v>1.7</c:v>
                </c:pt>
                <c:pt idx="978">
                  <c:v>1.7</c:v>
                </c:pt>
                <c:pt idx="979">
                  <c:v>2.1</c:v>
                </c:pt>
                <c:pt idx="980">
                  <c:v>2.1</c:v>
                </c:pt>
                <c:pt idx="981">
                  <c:v>2.1</c:v>
                </c:pt>
                <c:pt idx="982">
                  <c:v>1.6</c:v>
                </c:pt>
                <c:pt idx="983">
                  <c:v>1.6</c:v>
                </c:pt>
                <c:pt idx="984">
                  <c:v>1.2</c:v>
                </c:pt>
                <c:pt idx="985">
                  <c:v>4.8</c:v>
                </c:pt>
                <c:pt idx="986">
                  <c:v>4.8</c:v>
                </c:pt>
                <c:pt idx="987">
                  <c:v>4.8</c:v>
                </c:pt>
                <c:pt idx="991">
                  <c:v>2.9</c:v>
                </c:pt>
                <c:pt idx="992">
                  <c:v>2.9</c:v>
                </c:pt>
                <c:pt idx="993">
                  <c:v>2.9</c:v>
                </c:pt>
                <c:pt idx="994">
                  <c:v>1.8</c:v>
                </c:pt>
                <c:pt idx="995">
                  <c:v>1.8</c:v>
                </c:pt>
                <c:pt idx="996">
                  <c:v>3.3</c:v>
                </c:pt>
                <c:pt idx="997">
                  <c:v>2.2000000000000002</c:v>
                </c:pt>
                <c:pt idx="998">
                  <c:v>2.2000000000000002</c:v>
                </c:pt>
                <c:pt idx="999">
                  <c:v>2.2000000000000002</c:v>
                </c:pt>
                <c:pt idx="1000">
                  <c:v>2.9</c:v>
                </c:pt>
                <c:pt idx="1001">
                  <c:v>2.9</c:v>
                </c:pt>
                <c:pt idx="1002">
                  <c:v>2.9</c:v>
                </c:pt>
                <c:pt idx="1003">
                  <c:v>3</c:v>
                </c:pt>
                <c:pt idx="1004">
                  <c:v>3</c:v>
                </c:pt>
                <c:pt idx="1005">
                  <c:v>3</c:v>
                </c:pt>
                <c:pt idx="1006">
                  <c:v>4</c:v>
                </c:pt>
                <c:pt idx="1007">
                  <c:v>4</c:v>
                </c:pt>
                <c:pt idx="1008">
                  <c:v>1.4</c:v>
                </c:pt>
                <c:pt idx="1009">
                  <c:v>1.3</c:v>
                </c:pt>
                <c:pt idx="1010">
                  <c:v>1.3</c:v>
                </c:pt>
                <c:pt idx="1011">
                  <c:v>1.3</c:v>
                </c:pt>
                <c:pt idx="1018">
                  <c:v>1.6</c:v>
                </c:pt>
                <c:pt idx="1019">
                  <c:v>1.6</c:v>
                </c:pt>
                <c:pt idx="1020">
                  <c:v>7.0000000000000007E-2</c:v>
                </c:pt>
                <c:pt idx="1021">
                  <c:v>7.0000000000000007E-2</c:v>
                </c:pt>
                <c:pt idx="1022">
                  <c:v>7.0000000000000007E-2</c:v>
                </c:pt>
                <c:pt idx="1023">
                  <c:v>7.0000000000000007E-2</c:v>
                </c:pt>
                <c:pt idx="1030">
                  <c:v>0.68</c:v>
                </c:pt>
                <c:pt idx="1031">
                  <c:v>0.68</c:v>
                </c:pt>
                <c:pt idx="1032">
                  <c:v>0.79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0.81</c:v>
                </c:pt>
                <c:pt idx="1037">
                  <c:v>0.81</c:v>
                </c:pt>
                <c:pt idx="1038">
                  <c:v>0.81</c:v>
                </c:pt>
                <c:pt idx="1044">
                  <c:v>0.18</c:v>
                </c:pt>
                <c:pt idx="1045">
                  <c:v>0.11</c:v>
                </c:pt>
                <c:pt idx="1046">
                  <c:v>0.11</c:v>
                </c:pt>
                <c:pt idx="1047">
                  <c:v>0.11</c:v>
                </c:pt>
                <c:pt idx="1048">
                  <c:v>0.18</c:v>
                </c:pt>
                <c:pt idx="1049">
                  <c:v>0.18</c:v>
                </c:pt>
                <c:pt idx="1050">
                  <c:v>0.18</c:v>
                </c:pt>
                <c:pt idx="1054">
                  <c:v>0.73</c:v>
                </c:pt>
                <c:pt idx="1055">
                  <c:v>0.73</c:v>
                </c:pt>
                <c:pt idx="1056">
                  <c:v>0.18</c:v>
                </c:pt>
                <c:pt idx="1057">
                  <c:v>0.18</c:v>
                </c:pt>
                <c:pt idx="1058">
                  <c:v>0.18</c:v>
                </c:pt>
                <c:pt idx="1059">
                  <c:v>0.18</c:v>
                </c:pt>
                <c:pt idx="1060">
                  <c:v>0.15</c:v>
                </c:pt>
                <c:pt idx="1061">
                  <c:v>0.15</c:v>
                </c:pt>
                <c:pt idx="1062">
                  <c:v>0.15</c:v>
                </c:pt>
                <c:pt idx="1066">
                  <c:v>0.85</c:v>
                </c:pt>
                <c:pt idx="1067">
                  <c:v>0.85</c:v>
                </c:pt>
                <c:pt idx="1068">
                  <c:v>0.72</c:v>
                </c:pt>
                <c:pt idx="1069">
                  <c:v>0.6</c:v>
                </c:pt>
                <c:pt idx="1070">
                  <c:v>0.6</c:v>
                </c:pt>
                <c:pt idx="1071">
                  <c:v>0.6</c:v>
                </c:pt>
                <c:pt idx="1072">
                  <c:v>0.46</c:v>
                </c:pt>
                <c:pt idx="1073">
                  <c:v>0.46</c:v>
                </c:pt>
                <c:pt idx="1074">
                  <c:v>0.46</c:v>
                </c:pt>
                <c:pt idx="1078">
                  <c:v>2</c:v>
                </c:pt>
                <c:pt idx="1079">
                  <c:v>2</c:v>
                </c:pt>
                <c:pt idx="1080">
                  <c:v>0.92</c:v>
                </c:pt>
                <c:pt idx="1081">
                  <c:v>0.83</c:v>
                </c:pt>
                <c:pt idx="1082">
                  <c:v>0.83</c:v>
                </c:pt>
                <c:pt idx="1083">
                  <c:v>0.83</c:v>
                </c:pt>
                <c:pt idx="1090">
                  <c:v>1.9</c:v>
                </c:pt>
                <c:pt idx="1091">
                  <c:v>1.9</c:v>
                </c:pt>
                <c:pt idx="1092">
                  <c:v>1.1000000000000001</c:v>
                </c:pt>
                <c:pt idx="1093">
                  <c:v>3.4</c:v>
                </c:pt>
                <c:pt idx="1094">
                  <c:v>3.4</c:v>
                </c:pt>
                <c:pt idx="1095">
                  <c:v>3.4</c:v>
                </c:pt>
                <c:pt idx="1104">
                  <c:v>3</c:v>
                </c:pt>
                <c:pt idx="1105">
                  <c:v>4</c:v>
                </c:pt>
                <c:pt idx="1106">
                  <c:v>4</c:v>
                </c:pt>
                <c:pt idx="1107">
                  <c:v>4</c:v>
                </c:pt>
                <c:pt idx="1108">
                  <c:v>8.3000000000000007</c:v>
                </c:pt>
                <c:pt idx="1109">
                  <c:v>8.3000000000000007</c:v>
                </c:pt>
                <c:pt idx="1110">
                  <c:v>8.3000000000000007</c:v>
                </c:pt>
                <c:pt idx="1114">
                  <c:v>5.2</c:v>
                </c:pt>
                <c:pt idx="1115">
                  <c:v>5.2</c:v>
                </c:pt>
                <c:pt idx="1116">
                  <c:v>1.6</c:v>
                </c:pt>
                <c:pt idx="1117">
                  <c:v>1.7</c:v>
                </c:pt>
                <c:pt idx="1118">
                  <c:v>1.7</c:v>
                </c:pt>
                <c:pt idx="1119">
                  <c:v>1.7</c:v>
                </c:pt>
                <c:pt idx="1123">
                  <c:v>2.2999999999999998</c:v>
                </c:pt>
                <c:pt idx="1124">
                  <c:v>2.2999999999999998</c:v>
                </c:pt>
                <c:pt idx="1125">
                  <c:v>2.2999999999999998</c:v>
                </c:pt>
                <c:pt idx="1126">
                  <c:v>2</c:v>
                </c:pt>
                <c:pt idx="1127">
                  <c:v>2</c:v>
                </c:pt>
                <c:pt idx="1128">
                  <c:v>1.8</c:v>
                </c:pt>
                <c:pt idx="1129">
                  <c:v>1.2</c:v>
                </c:pt>
                <c:pt idx="1130">
                  <c:v>1.2</c:v>
                </c:pt>
                <c:pt idx="1131">
                  <c:v>1.2</c:v>
                </c:pt>
                <c:pt idx="1132">
                  <c:v>1.9</c:v>
                </c:pt>
                <c:pt idx="1133">
                  <c:v>1.9</c:v>
                </c:pt>
                <c:pt idx="1134">
                  <c:v>1.9</c:v>
                </c:pt>
                <c:pt idx="1138">
                  <c:v>2.2999999999999998</c:v>
                </c:pt>
                <c:pt idx="1139">
                  <c:v>2.2999999999999998</c:v>
                </c:pt>
                <c:pt idx="1140">
                  <c:v>4</c:v>
                </c:pt>
                <c:pt idx="1141">
                  <c:v>5.4</c:v>
                </c:pt>
                <c:pt idx="1142">
                  <c:v>5.4</c:v>
                </c:pt>
                <c:pt idx="1143">
                  <c:v>5.4</c:v>
                </c:pt>
                <c:pt idx="1144">
                  <c:v>4.0999999999999996</c:v>
                </c:pt>
                <c:pt idx="1145">
                  <c:v>4.0999999999999996</c:v>
                </c:pt>
                <c:pt idx="1146">
                  <c:v>4.0999999999999996</c:v>
                </c:pt>
                <c:pt idx="1147">
                  <c:v>3.8</c:v>
                </c:pt>
                <c:pt idx="1148">
                  <c:v>3.8</c:v>
                </c:pt>
                <c:pt idx="1149">
                  <c:v>3.8</c:v>
                </c:pt>
                <c:pt idx="1150">
                  <c:v>4.0999999999999996</c:v>
                </c:pt>
                <c:pt idx="1151">
                  <c:v>4.0999999999999996</c:v>
                </c:pt>
                <c:pt idx="1152">
                  <c:v>1.6</c:v>
                </c:pt>
                <c:pt idx="1156">
                  <c:v>2</c:v>
                </c:pt>
                <c:pt idx="1157">
                  <c:v>2</c:v>
                </c:pt>
                <c:pt idx="1158">
                  <c:v>2</c:v>
                </c:pt>
                <c:pt idx="1162">
                  <c:v>0.96</c:v>
                </c:pt>
                <c:pt idx="1163">
                  <c:v>0.96</c:v>
                </c:pt>
                <c:pt idx="1164">
                  <c:v>0.68</c:v>
                </c:pt>
                <c:pt idx="1165">
                  <c:v>0.37</c:v>
                </c:pt>
                <c:pt idx="1166">
                  <c:v>0.37</c:v>
                </c:pt>
                <c:pt idx="1167">
                  <c:v>0.37</c:v>
                </c:pt>
                <c:pt idx="1168">
                  <c:v>0.31</c:v>
                </c:pt>
                <c:pt idx="1169">
                  <c:v>0.31</c:v>
                </c:pt>
                <c:pt idx="1170">
                  <c:v>0.31</c:v>
                </c:pt>
                <c:pt idx="1180">
                  <c:v>3.4</c:v>
                </c:pt>
                <c:pt idx="1181">
                  <c:v>3.4</c:v>
                </c:pt>
                <c:pt idx="1182">
                  <c:v>3.4</c:v>
                </c:pt>
                <c:pt idx="1186">
                  <c:v>1.7</c:v>
                </c:pt>
                <c:pt idx="1187">
                  <c:v>1.7</c:v>
                </c:pt>
                <c:pt idx="1188">
                  <c:v>0.73</c:v>
                </c:pt>
                <c:pt idx="1189">
                  <c:v>0.54</c:v>
                </c:pt>
                <c:pt idx="1190">
                  <c:v>0.54</c:v>
                </c:pt>
                <c:pt idx="1191">
                  <c:v>0.54</c:v>
                </c:pt>
                <c:pt idx="1192">
                  <c:v>0.33</c:v>
                </c:pt>
                <c:pt idx="1193">
                  <c:v>0.33</c:v>
                </c:pt>
                <c:pt idx="1194">
                  <c:v>0.33</c:v>
                </c:pt>
                <c:pt idx="1198">
                  <c:v>0.88</c:v>
                </c:pt>
                <c:pt idx="1199">
                  <c:v>0.88</c:v>
                </c:pt>
                <c:pt idx="1200">
                  <c:v>0.85</c:v>
                </c:pt>
                <c:pt idx="1201">
                  <c:v>0.41</c:v>
                </c:pt>
                <c:pt idx="1202">
                  <c:v>0.41</c:v>
                </c:pt>
                <c:pt idx="1203">
                  <c:v>0.41</c:v>
                </c:pt>
                <c:pt idx="1204">
                  <c:v>0.3</c:v>
                </c:pt>
                <c:pt idx="1205">
                  <c:v>0.3</c:v>
                </c:pt>
                <c:pt idx="1206">
                  <c:v>0.3</c:v>
                </c:pt>
                <c:pt idx="1210">
                  <c:v>0.37</c:v>
                </c:pt>
                <c:pt idx="1211">
                  <c:v>0.37</c:v>
                </c:pt>
                <c:pt idx="1212">
                  <c:v>2</c:v>
                </c:pt>
                <c:pt idx="1213">
                  <c:v>1.4</c:v>
                </c:pt>
                <c:pt idx="1214">
                  <c:v>1.4</c:v>
                </c:pt>
                <c:pt idx="1215">
                  <c:v>1.4</c:v>
                </c:pt>
                <c:pt idx="1216">
                  <c:v>1.4</c:v>
                </c:pt>
                <c:pt idx="1217">
                  <c:v>1.4</c:v>
                </c:pt>
                <c:pt idx="1218">
                  <c:v>1.4</c:v>
                </c:pt>
                <c:pt idx="1222">
                  <c:v>0.65</c:v>
                </c:pt>
                <c:pt idx="1223">
                  <c:v>0.65</c:v>
                </c:pt>
                <c:pt idx="1224">
                  <c:v>1.9</c:v>
                </c:pt>
                <c:pt idx="1225">
                  <c:v>0.89</c:v>
                </c:pt>
                <c:pt idx="1226">
                  <c:v>0.89</c:v>
                </c:pt>
                <c:pt idx="1227">
                  <c:v>0.89</c:v>
                </c:pt>
                <c:pt idx="1234">
                  <c:v>0.75</c:v>
                </c:pt>
                <c:pt idx="1235">
                  <c:v>0.75</c:v>
                </c:pt>
                <c:pt idx="1243">
                  <c:v>4</c:v>
                </c:pt>
                <c:pt idx="1244">
                  <c:v>4</c:v>
                </c:pt>
                <c:pt idx="1245">
                  <c:v>4</c:v>
                </c:pt>
                <c:pt idx="1246">
                  <c:v>4.5999999999999996</c:v>
                </c:pt>
                <c:pt idx="1247">
                  <c:v>4.5999999999999996</c:v>
                </c:pt>
                <c:pt idx="1248">
                  <c:v>5.2</c:v>
                </c:pt>
                <c:pt idx="1249">
                  <c:v>8.4</c:v>
                </c:pt>
                <c:pt idx="1250">
                  <c:v>8.4</c:v>
                </c:pt>
                <c:pt idx="1251">
                  <c:v>8.4</c:v>
                </c:pt>
                <c:pt idx="1255">
                  <c:v>6.9</c:v>
                </c:pt>
                <c:pt idx="1256">
                  <c:v>6.9</c:v>
                </c:pt>
                <c:pt idx="1257">
                  <c:v>6.9</c:v>
                </c:pt>
                <c:pt idx="1258">
                  <c:v>7.3</c:v>
                </c:pt>
                <c:pt idx="1259">
                  <c:v>7.3</c:v>
                </c:pt>
                <c:pt idx="1260">
                  <c:v>2</c:v>
                </c:pt>
                <c:pt idx="1261">
                  <c:v>1.6</c:v>
                </c:pt>
                <c:pt idx="1262">
                  <c:v>1.6</c:v>
                </c:pt>
                <c:pt idx="1263">
                  <c:v>1.6</c:v>
                </c:pt>
                <c:pt idx="1264">
                  <c:v>2.2999999999999998</c:v>
                </c:pt>
                <c:pt idx="1265">
                  <c:v>2.2999999999999998</c:v>
                </c:pt>
                <c:pt idx="1266">
                  <c:v>2.2999999999999998</c:v>
                </c:pt>
                <c:pt idx="1267">
                  <c:v>2.2000000000000002</c:v>
                </c:pt>
                <c:pt idx="1268">
                  <c:v>2.2000000000000002</c:v>
                </c:pt>
                <c:pt idx="1269">
                  <c:v>2.2000000000000002</c:v>
                </c:pt>
                <c:pt idx="1270">
                  <c:v>2.8</c:v>
                </c:pt>
                <c:pt idx="1271">
                  <c:v>2.8</c:v>
                </c:pt>
                <c:pt idx="1272">
                  <c:v>2.2999999999999998</c:v>
                </c:pt>
                <c:pt idx="1273">
                  <c:v>1.7</c:v>
                </c:pt>
                <c:pt idx="1274">
                  <c:v>1.7</c:v>
                </c:pt>
                <c:pt idx="1275">
                  <c:v>1.7</c:v>
                </c:pt>
                <c:pt idx="1276">
                  <c:v>2.7</c:v>
                </c:pt>
                <c:pt idx="1277">
                  <c:v>2.7</c:v>
                </c:pt>
                <c:pt idx="1278">
                  <c:v>2.7</c:v>
                </c:pt>
                <c:pt idx="1279">
                  <c:v>3.3</c:v>
                </c:pt>
                <c:pt idx="1280">
                  <c:v>3.3</c:v>
                </c:pt>
                <c:pt idx="1281">
                  <c:v>3.3</c:v>
                </c:pt>
                <c:pt idx="1282">
                  <c:v>1.9</c:v>
                </c:pt>
                <c:pt idx="1283">
                  <c:v>1.9</c:v>
                </c:pt>
                <c:pt idx="1284">
                  <c:v>4.0999999999999996</c:v>
                </c:pt>
                <c:pt idx="1285">
                  <c:v>3.4</c:v>
                </c:pt>
                <c:pt idx="1286">
                  <c:v>3.4</c:v>
                </c:pt>
                <c:pt idx="1287">
                  <c:v>3.4</c:v>
                </c:pt>
                <c:pt idx="1288">
                  <c:v>4.2</c:v>
                </c:pt>
                <c:pt idx="1289">
                  <c:v>4.2</c:v>
                </c:pt>
                <c:pt idx="1290">
                  <c:v>4.2</c:v>
                </c:pt>
                <c:pt idx="1291">
                  <c:v>5.7</c:v>
                </c:pt>
                <c:pt idx="1292">
                  <c:v>5.7</c:v>
                </c:pt>
                <c:pt idx="1293">
                  <c:v>5.7</c:v>
                </c:pt>
                <c:pt idx="1294">
                  <c:v>5.2</c:v>
                </c:pt>
                <c:pt idx="1295">
                  <c:v>5.2</c:v>
                </c:pt>
                <c:pt idx="1296">
                  <c:v>0.96</c:v>
                </c:pt>
                <c:pt idx="1297">
                  <c:v>1.4</c:v>
                </c:pt>
                <c:pt idx="1298">
                  <c:v>1.4</c:v>
                </c:pt>
                <c:pt idx="1299">
                  <c:v>1.4</c:v>
                </c:pt>
                <c:pt idx="1300">
                  <c:v>1.2</c:v>
                </c:pt>
                <c:pt idx="1301">
                  <c:v>1.2</c:v>
                </c:pt>
                <c:pt idx="1302">
                  <c:v>1.2</c:v>
                </c:pt>
                <c:pt idx="1303">
                  <c:v>2</c:v>
                </c:pt>
                <c:pt idx="1304">
                  <c:v>2</c:v>
                </c:pt>
                <c:pt idx="1305">
                  <c:v>2</c:v>
                </c:pt>
                <c:pt idx="1306">
                  <c:v>0.79</c:v>
                </c:pt>
                <c:pt idx="1307">
                  <c:v>0.79</c:v>
                </c:pt>
                <c:pt idx="1318">
                  <c:v>1.4</c:v>
                </c:pt>
                <c:pt idx="1319">
                  <c:v>1.4</c:v>
                </c:pt>
                <c:pt idx="1320">
                  <c:v>1.7</c:v>
                </c:pt>
                <c:pt idx="1321">
                  <c:v>2.4</c:v>
                </c:pt>
                <c:pt idx="1322">
                  <c:v>2.4</c:v>
                </c:pt>
                <c:pt idx="1323">
                  <c:v>2.4</c:v>
                </c:pt>
                <c:pt idx="1324">
                  <c:v>2.2999999999999998</c:v>
                </c:pt>
                <c:pt idx="1325">
                  <c:v>2.2999999999999998</c:v>
                </c:pt>
                <c:pt idx="1326">
                  <c:v>2.2999999999999998</c:v>
                </c:pt>
                <c:pt idx="1330">
                  <c:v>1</c:v>
                </c:pt>
                <c:pt idx="1331">
                  <c:v>1</c:v>
                </c:pt>
                <c:pt idx="1332">
                  <c:v>0.88</c:v>
                </c:pt>
                <c:pt idx="1333">
                  <c:v>0.72</c:v>
                </c:pt>
                <c:pt idx="1334">
                  <c:v>0.72</c:v>
                </c:pt>
                <c:pt idx="1335">
                  <c:v>0.72</c:v>
                </c:pt>
                <c:pt idx="1336">
                  <c:v>0.42</c:v>
                </c:pt>
                <c:pt idx="1337">
                  <c:v>0.42</c:v>
                </c:pt>
                <c:pt idx="1338">
                  <c:v>0.42</c:v>
                </c:pt>
                <c:pt idx="1339">
                  <c:v>0.57999999999999996</c:v>
                </c:pt>
                <c:pt idx="1340">
                  <c:v>0.57999999999999996</c:v>
                </c:pt>
                <c:pt idx="1341">
                  <c:v>0.57999999999999996</c:v>
                </c:pt>
                <c:pt idx="1342">
                  <c:v>0.33</c:v>
                </c:pt>
                <c:pt idx="1343">
                  <c:v>0.33</c:v>
                </c:pt>
                <c:pt idx="1344">
                  <c:v>0.37</c:v>
                </c:pt>
                <c:pt idx="1345">
                  <c:v>0.37</c:v>
                </c:pt>
                <c:pt idx="1346">
                  <c:v>0.37</c:v>
                </c:pt>
                <c:pt idx="1347">
                  <c:v>0.37</c:v>
                </c:pt>
                <c:pt idx="1348">
                  <c:v>0.26</c:v>
                </c:pt>
                <c:pt idx="1349">
                  <c:v>0.26</c:v>
                </c:pt>
                <c:pt idx="1350">
                  <c:v>0.26</c:v>
                </c:pt>
                <c:pt idx="1351">
                  <c:v>0.41</c:v>
                </c:pt>
                <c:pt idx="1352">
                  <c:v>0.41</c:v>
                </c:pt>
                <c:pt idx="1353">
                  <c:v>0.41</c:v>
                </c:pt>
                <c:pt idx="1354">
                  <c:v>0.23</c:v>
                </c:pt>
                <c:pt idx="1355">
                  <c:v>0.23</c:v>
                </c:pt>
                <c:pt idx="1356">
                  <c:v>0.65</c:v>
                </c:pt>
                <c:pt idx="1357">
                  <c:v>0.83</c:v>
                </c:pt>
                <c:pt idx="1358">
                  <c:v>0.83</c:v>
                </c:pt>
                <c:pt idx="1359">
                  <c:v>0.83</c:v>
                </c:pt>
                <c:pt idx="1360">
                  <c:v>0.85</c:v>
                </c:pt>
                <c:pt idx="1361">
                  <c:v>0.85</c:v>
                </c:pt>
                <c:pt idx="1362">
                  <c:v>0.85</c:v>
                </c:pt>
                <c:pt idx="1366">
                  <c:v>0.55000000000000004</c:v>
                </c:pt>
                <c:pt idx="1367">
                  <c:v>0.55000000000000004</c:v>
                </c:pt>
                <c:pt idx="1368">
                  <c:v>0.75</c:v>
                </c:pt>
                <c:pt idx="1369">
                  <c:v>1.3</c:v>
                </c:pt>
                <c:pt idx="1370">
                  <c:v>1.3</c:v>
                </c:pt>
                <c:pt idx="1371">
                  <c:v>1.3</c:v>
                </c:pt>
                <c:pt idx="1372">
                  <c:v>1.1000000000000001</c:v>
                </c:pt>
                <c:pt idx="1373">
                  <c:v>1.1000000000000001</c:v>
                </c:pt>
                <c:pt idx="1374">
                  <c:v>1.1000000000000001</c:v>
                </c:pt>
                <c:pt idx="1375">
                  <c:v>1.1000000000000001</c:v>
                </c:pt>
                <c:pt idx="1376">
                  <c:v>1.1000000000000001</c:v>
                </c:pt>
                <c:pt idx="1377">
                  <c:v>1.1000000000000001</c:v>
                </c:pt>
                <c:pt idx="1378">
                  <c:v>0.47</c:v>
                </c:pt>
                <c:pt idx="1379">
                  <c:v>0.47</c:v>
                </c:pt>
                <c:pt idx="1380">
                  <c:v>4.5999999999999996</c:v>
                </c:pt>
                <c:pt idx="1381">
                  <c:v>3.8</c:v>
                </c:pt>
                <c:pt idx="1382">
                  <c:v>3.8</c:v>
                </c:pt>
                <c:pt idx="1383">
                  <c:v>3.8</c:v>
                </c:pt>
                <c:pt idx="1390">
                  <c:v>2.9</c:v>
                </c:pt>
                <c:pt idx="1391">
                  <c:v>2.9</c:v>
                </c:pt>
                <c:pt idx="1392">
                  <c:v>7.3</c:v>
                </c:pt>
                <c:pt idx="1393">
                  <c:v>9.9</c:v>
                </c:pt>
                <c:pt idx="1394">
                  <c:v>9.9</c:v>
                </c:pt>
                <c:pt idx="1395">
                  <c:v>9.9</c:v>
                </c:pt>
                <c:pt idx="1396">
                  <c:v>4.2</c:v>
                </c:pt>
                <c:pt idx="1397">
                  <c:v>4.2</c:v>
                </c:pt>
                <c:pt idx="1398">
                  <c:v>4.2</c:v>
                </c:pt>
                <c:pt idx="1402">
                  <c:v>4.5</c:v>
                </c:pt>
                <c:pt idx="1403">
                  <c:v>4.5</c:v>
                </c:pt>
                <c:pt idx="1404">
                  <c:v>2.8</c:v>
                </c:pt>
                <c:pt idx="1405">
                  <c:v>2.7</c:v>
                </c:pt>
                <c:pt idx="1406">
                  <c:v>2.7</c:v>
                </c:pt>
                <c:pt idx="1407">
                  <c:v>2.7</c:v>
                </c:pt>
                <c:pt idx="1408">
                  <c:v>1.6</c:v>
                </c:pt>
                <c:pt idx="1409">
                  <c:v>1.6</c:v>
                </c:pt>
                <c:pt idx="1410">
                  <c:v>1.6</c:v>
                </c:pt>
                <c:pt idx="1411">
                  <c:v>1.2</c:v>
                </c:pt>
                <c:pt idx="1412">
                  <c:v>1.2</c:v>
                </c:pt>
                <c:pt idx="1413">
                  <c:v>1.2</c:v>
                </c:pt>
                <c:pt idx="1414">
                  <c:v>1</c:v>
                </c:pt>
                <c:pt idx="1415">
                  <c:v>1</c:v>
                </c:pt>
                <c:pt idx="1416">
                  <c:v>1.9</c:v>
                </c:pt>
                <c:pt idx="1417">
                  <c:v>4</c:v>
                </c:pt>
                <c:pt idx="1418">
                  <c:v>4</c:v>
                </c:pt>
                <c:pt idx="1419">
                  <c:v>4</c:v>
                </c:pt>
                <c:pt idx="1420">
                  <c:v>4.5</c:v>
                </c:pt>
                <c:pt idx="1421">
                  <c:v>4.5</c:v>
                </c:pt>
                <c:pt idx="1422">
                  <c:v>4.5</c:v>
                </c:pt>
                <c:pt idx="1423">
                  <c:v>3.1</c:v>
                </c:pt>
                <c:pt idx="1424">
                  <c:v>3.1</c:v>
                </c:pt>
                <c:pt idx="1425">
                  <c:v>3.1</c:v>
                </c:pt>
                <c:pt idx="1426">
                  <c:v>2.4</c:v>
                </c:pt>
                <c:pt idx="1427">
                  <c:v>2.4</c:v>
                </c:pt>
                <c:pt idx="1428">
                  <c:v>5.2</c:v>
                </c:pt>
                <c:pt idx="1429">
                  <c:v>5.9</c:v>
                </c:pt>
                <c:pt idx="1430">
                  <c:v>5.9</c:v>
                </c:pt>
                <c:pt idx="1431">
                  <c:v>5.9</c:v>
                </c:pt>
                <c:pt idx="1432">
                  <c:v>3</c:v>
                </c:pt>
                <c:pt idx="1433">
                  <c:v>3</c:v>
                </c:pt>
                <c:pt idx="1434">
                  <c:v>3</c:v>
                </c:pt>
                <c:pt idx="1435">
                  <c:v>2.2999999999999998</c:v>
                </c:pt>
                <c:pt idx="1436">
                  <c:v>2.2999999999999998</c:v>
                </c:pt>
                <c:pt idx="1437">
                  <c:v>2.2999999999999998</c:v>
                </c:pt>
                <c:pt idx="1438">
                  <c:v>2.6</c:v>
                </c:pt>
                <c:pt idx="1439">
                  <c:v>2.6</c:v>
                </c:pt>
                <c:pt idx="1440">
                  <c:v>0.79</c:v>
                </c:pt>
                <c:pt idx="1441">
                  <c:v>0.87</c:v>
                </c:pt>
                <c:pt idx="1442">
                  <c:v>0.87</c:v>
                </c:pt>
                <c:pt idx="1443">
                  <c:v>0.87</c:v>
                </c:pt>
                <c:pt idx="1444">
                  <c:v>0.72</c:v>
                </c:pt>
                <c:pt idx="1445">
                  <c:v>0.72</c:v>
                </c:pt>
                <c:pt idx="1446">
                  <c:v>0.72</c:v>
                </c:pt>
                <c:pt idx="1447">
                  <c:v>0.94</c:v>
                </c:pt>
                <c:pt idx="1448">
                  <c:v>0.94</c:v>
                </c:pt>
                <c:pt idx="1449">
                  <c:v>0.94</c:v>
                </c:pt>
                <c:pt idx="1450">
                  <c:v>0.38</c:v>
                </c:pt>
                <c:pt idx="1451">
                  <c:v>0.38</c:v>
                </c:pt>
                <c:pt idx="1452">
                  <c:v>1.4</c:v>
                </c:pt>
                <c:pt idx="1453">
                  <c:v>3.6</c:v>
                </c:pt>
                <c:pt idx="1454">
                  <c:v>3.6</c:v>
                </c:pt>
                <c:pt idx="1455">
                  <c:v>3.6</c:v>
                </c:pt>
                <c:pt idx="1456">
                  <c:v>0.52</c:v>
                </c:pt>
                <c:pt idx="1457">
                  <c:v>0.52</c:v>
                </c:pt>
                <c:pt idx="1458">
                  <c:v>0.52</c:v>
                </c:pt>
                <c:pt idx="1462">
                  <c:v>0.27</c:v>
                </c:pt>
                <c:pt idx="1463">
                  <c:v>0.27</c:v>
                </c:pt>
                <c:pt idx="1464">
                  <c:v>1</c:v>
                </c:pt>
                <c:pt idx="1465">
                  <c:v>0.7</c:v>
                </c:pt>
                <c:pt idx="1466">
                  <c:v>0.7</c:v>
                </c:pt>
                <c:pt idx="1467">
                  <c:v>0.7</c:v>
                </c:pt>
                <c:pt idx="1468">
                  <c:v>1.2</c:v>
                </c:pt>
                <c:pt idx="1469">
                  <c:v>1.2</c:v>
                </c:pt>
                <c:pt idx="1470">
                  <c:v>1.2</c:v>
                </c:pt>
                <c:pt idx="1471">
                  <c:v>2.1</c:v>
                </c:pt>
                <c:pt idx="1472">
                  <c:v>2.1</c:v>
                </c:pt>
                <c:pt idx="1473">
                  <c:v>2.1</c:v>
                </c:pt>
                <c:pt idx="1474">
                  <c:v>0.71</c:v>
                </c:pt>
                <c:pt idx="1475">
                  <c:v>0.71</c:v>
                </c:pt>
                <c:pt idx="1476">
                  <c:v>0.33</c:v>
                </c:pt>
                <c:pt idx="1477">
                  <c:v>0.52</c:v>
                </c:pt>
                <c:pt idx="1478">
                  <c:v>0.52</c:v>
                </c:pt>
                <c:pt idx="1479">
                  <c:v>0.52</c:v>
                </c:pt>
                <c:pt idx="1480">
                  <c:v>0.45</c:v>
                </c:pt>
                <c:pt idx="1481">
                  <c:v>0.45</c:v>
                </c:pt>
                <c:pt idx="1482">
                  <c:v>0.45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0.32</c:v>
                </c:pt>
                <c:pt idx="1487">
                  <c:v>0.32</c:v>
                </c:pt>
                <c:pt idx="1488">
                  <c:v>0.23</c:v>
                </c:pt>
                <c:pt idx="1489">
                  <c:v>1.3</c:v>
                </c:pt>
                <c:pt idx="1490">
                  <c:v>1.3</c:v>
                </c:pt>
                <c:pt idx="1491">
                  <c:v>1.3</c:v>
                </c:pt>
                <c:pt idx="1492">
                  <c:v>0.24</c:v>
                </c:pt>
                <c:pt idx="1493">
                  <c:v>0.24</c:v>
                </c:pt>
                <c:pt idx="1494">
                  <c:v>0.24</c:v>
                </c:pt>
                <c:pt idx="1498">
                  <c:v>0.28000000000000003</c:v>
                </c:pt>
                <c:pt idx="1499">
                  <c:v>0.28000000000000003</c:v>
                </c:pt>
                <c:pt idx="1500">
                  <c:v>0.55000000000000004</c:v>
                </c:pt>
                <c:pt idx="1501">
                  <c:v>0.32</c:v>
                </c:pt>
                <c:pt idx="1502">
                  <c:v>0.32</c:v>
                </c:pt>
                <c:pt idx="1503">
                  <c:v>0.32</c:v>
                </c:pt>
                <c:pt idx="1504">
                  <c:v>0.74</c:v>
                </c:pt>
                <c:pt idx="1505">
                  <c:v>0.74</c:v>
                </c:pt>
                <c:pt idx="1506">
                  <c:v>0.74</c:v>
                </c:pt>
                <c:pt idx="1510">
                  <c:v>0.51</c:v>
                </c:pt>
                <c:pt idx="1511">
                  <c:v>0.51</c:v>
                </c:pt>
                <c:pt idx="1512">
                  <c:v>0.47</c:v>
                </c:pt>
                <c:pt idx="1513">
                  <c:v>0.63</c:v>
                </c:pt>
                <c:pt idx="1514">
                  <c:v>0.63</c:v>
                </c:pt>
                <c:pt idx="1515">
                  <c:v>0.63</c:v>
                </c:pt>
                <c:pt idx="1516">
                  <c:v>0.67</c:v>
                </c:pt>
                <c:pt idx="1517">
                  <c:v>0.67</c:v>
                </c:pt>
                <c:pt idx="1518">
                  <c:v>0.67</c:v>
                </c:pt>
                <c:pt idx="1522">
                  <c:v>0.35</c:v>
                </c:pt>
                <c:pt idx="1523">
                  <c:v>0.35</c:v>
                </c:pt>
                <c:pt idx="1524">
                  <c:v>2.9</c:v>
                </c:pt>
                <c:pt idx="1525">
                  <c:v>2.5</c:v>
                </c:pt>
                <c:pt idx="1526">
                  <c:v>2.5</c:v>
                </c:pt>
                <c:pt idx="1527">
                  <c:v>2.5</c:v>
                </c:pt>
                <c:pt idx="1528">
                  <c:v>3.3</c:v>
                </c:pt>
                <c:pt idx="1529">
                  <c:v>3.3</c:v>
                </c:pt>
                <c:pt idx="1530">
                  <c:v>3.3</c:v>
                </c:pt>
                <c:pt idx="1534">
                  <c:v>3.4</c:v>
                </c:pt>
                <c:pt idx="1535">
                  <c:v>3.4</c:v>
                </c:pt>
                <c:pt idx="1536">
                  <c:v>4.5</c:v>
                </c:pt>
                <c:pt idx="1537">
                  <c:v>3.1</c:v>
                </c:pt>
                <c:pt idx="1538">
                  <c:v>3.1</c:v>
                </c:pt>
                <c:pt idx="1539">
                  <c:v>3.1</c:v>
                </c:pt>
                <c:pt idx="1540">
                  <c:v>4</c:v>
                </c:pt>
                <c:pt idx="1541">
                  <c:v>4</c:v>
                </c:pt>
                <c:pt idx="1542">
                  <c:v>4</c:v>
                </c:pt>
                <c:pt idx="1546">
                  <c:v>7.6</c:v>
                </c:pt>
                <c:pt idx="1547">
                  <c:v>7.6</c:v>
                </c:pt>
                <c:pt idx="1548">
                  <c:v>1</c:v>
                </c:pt>
                <c:pt idx="1549">
                  <c:v>1.3</c:v>
                </c:pt>
                <c:pt idx="1550">
                  <c:v>1.3</c:v>
                </c:pt>
                <c:pt idx="1551">
                  <c:v>1.3</c:v>
                </c:pt>
                <c:pt idx="1552">
                  <c:v>1.2</c:v>
                </c:pt>
                <c:pt idx="1553">
                  <c:v>1.2</c:v>
                </c:pt>
                <c:pt idx="1554">
                  <c:v>1.2</c:v>
                </c:pt>
                <c:pt idx="1555">
                  <c:v>1.2</c:v>
                </c:pt>
                <c:pt idx="1556">
                  <c:v>1.2</c:v>
                </c:pt>
                <c:pt idx="1557">
                  <c:v>1.2</c:v>
                </c:pt>
                <c:pt idx="1558">
                  <c:v>1.3</c:v>
                </c:pt>
                <c:pt idx="1559">
                  <c:v>1.3</c:v>
                </c:pt>
                <c:pt idx="1560">
                  <c:v>2.4</c:v>
                </c:pt>
                <c:pt idx="1561">
                  <c:v>2.9</c:v>
                </c:pt>
                <c:pt idx="1562">
                  <c:v>2.9</c:v>
                </c:pt>
                <c:pt idx="1563">
                  <c:v>2.9</c:v>
                </c:pt>
                <c:pt idx="1564">
                  <c:v>3.5</c:v>
                </c:pt>
                <c:pt idx="1565">
                  <c:v>3.5</c:v>
                </c:pt>
                <c:pt idx="1566">
                  <c:v>3.5</c:v>
                </c:pt>
                <c:pt idx="1567">
                  <c:v>2.4</c:v>
                </c:pt>
                <c:pt idx="1568">
                  <c:v>2.4</c:v>
                </c:pt>
                <c:pt idx="1569">
                  <c:v>2.4</c:v>
                </c:pt>
                <c:pt idx="1570">
                  <c:v>2.8</c:v>
                </c:pt>
                <c:pt idx="1571">
                  <c:v>2.8</c:v>
                </c:pt>
                <c:pt idx="1572">
                  <c:v>2.6</c:v>
                </c:pt>
                <c:pt idx="1573">
                  <c:v>1.4</c:v>
                </c:pt>
                <c:pt idx="1574">
                  <c:v>1.4</c:v>
                </c:pt>
                <c:pt idx="1575">
                  <c:v>1.4</c:v>
                </c:pt>
                <c:pt idx="1576">
                  <c:v>2.1</c:v>
                </c:pt>
                <c:pt idx="1577">
                  <c:v>2.1</c:v>
                </c:pt>
                <c:pt idx="1578">
                  <c:v>2.1</c:v>
                </c:pt>
                <c:pt idx="1579">
                  <c:v>2.2000000000000002</c:v>
                </c:pt>
                <c:pt idx="1580">
                  <c:v>2.2000000000000002</c:v>
                </c:pt>
                <c:pt idx="1581">
                  <c:v>2.2000000000000002</c:v>
                </c:pt>
                <c:pt idx="1582">
                  <c:v>3.7</c:v>
                </c:pt>
                <c:pt idx="1583">
                  <c:v>3.7</c:v>
                </c:pt>
                <c:pt idx="1584">
                  <c:v>0.38</c:v>
                </c:pt>
                <c:pt idx="1585">
                  <c:v>0.21</c:v>
                </c:pt>
                <c:pt idx="1586">
                  <c:v>0.21</c:v>
                </c:pt>
                <c:pt idx="1587">
                  <c:v>0.21</c:v>
                </c:pt>
                <c:pt idx="1588">
                  <c:v>0.41</c:v>
                </c:pt>
                <c:pt idx="1589">
                  <c:v>0.41</c:v>
                </c:pt>
                <c:pt idx="1590">
                  <c:v>0.41</c:v>
                </c:pt>
                <c:pt idx="1591">
                  <c:v>0.5</c:v>
                </c:pt>
                <c:pt idx="1592">
                  <c:v>0.5</c:v>
                </c:pt>
                <c:pt idx="1593">
                  <c:v>0.5</c:v>
                </c:pt>
                <c:pt idx="1594">
                  <c:v>0.18</c:v>
                </c:pt>
                <c:pt idx="1595">
                  <c:v>0.18</c:v>
                </c:pt>
                <c:pt idx="1596">
                  <c:v>0.27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0.34</c:v>
                </c:pt>
                <c:pt idx="1601">
                  <c:v>0.34</c:v>
                </c:pt>
                <c:pt idx="1602">
                  <c:v>0.34</c:v>
                </c:pt>
                <c:pt idx="1603">
                  <c:v>0.16</c:v>
                </c:pt>
                <c:pt idx="1604">
                  <c:v>0.16</c:v>
                </c:pt>
                <c:pt idx="1605">
                  <c:v>0.16</c:v>
                </c:pt>
                <c:pt idx="1606">
                  <c:v>0.31</c:v>
                </c:pt>
                <c:pt idx="1607">
                  <c:v>0.31</c:v>
                </c:pt>
                <c:pt idx="1608">
                  <c:v>0.71</c:v>
                </c:pt>
                <c:pt idx="1609">
                  <c:v>0.7</c:v>
                </c:pt>
                <c:pt idx="1610">
                  <c:v>0.7</c:v>
                </c:pt>
                <c:pt idx="1611">
                  <c:v>0.7</c:v>
                </c:pt>
                <c:pt idx="1612">
                  <c:v>1.3</c:v>
                </c:pt>
                <c:pt idx="1613">
                  <c:v>1.3</c:v>
                </c:pt>
                <c:pt idx="1614">
                  <c:v>1.3</c:v>
                </c:pt>
                <c:pt idx="1615">
                  <c:v>1.3</c:v>
                </c:pt>
                <c:pt idx="1616">
                  <c:v>1.3</c:v>
                </c:pt>
                <c:pt idx="1617">
                  <c:v>1.3</c:v>
                </c:pt>
                <c:pt idx="1618">
                  <c:v>0.7</c:v>
                </c:pt>
                <c:pt idx="1619">
                  <c:v>0.7</c:v>
                </c:pt>
                <c:pt idx="1620">
                  <c:v>0.32</c:v>
                </c:pt>
                <c:pt idx="1621">
                  <c:v>0.26</c:v>
                </c:pt>
                <c:pt idx="1622">
                  <c:v>0.26</c:v>
                </c:pt>
                <c:pt idx="1623">
                  <c:v>0.26</c:v>
                </c:pt>
                <c:pt idx="1624">
                  <c:v>0.26</c:v>
                </c:pt>
                <c:pt idx="1625">
                  <c:v>0.26</c:v>
                </c:pt>
                <c:pt idx="1626">
                  <c:v>0.26</c:v>
                </c:pt>
                <c:pt idx="1630">
                  <c:v>0.21</c:v>
                </c:pt>
                <c:pt idx="1631">
                  <c:v>0.21</c:v>
                </c:pt>
                <c:pt idx="1632">
                  <c:v>0.28000000000000003</c:v>
                </c:pt>
                <c:pt idx="1633">
                  <c:v>0.71</c:v>
                </c:pt>
                <c:pt idx="1634">
                  <c:v>0.71</c:v>
                </c:pt>
                <c:pt idx="1635">
                  <c:v>0.71</c:v>
                </c:pt>
                <c:pt idx="1636">
                  <c:v>0.31</c:v>
                </c:pt>
                <c:pt idx="1637">
                  <c:v>0.31</c:v>
                </c:pt>
                <c:pt idx="1638">
                  <c:v>0.31</c:v>
                </c:pt>
                <c:pt idx="1642">
                  <c:v>0.16</c:v>
                </c:pt>
                <c:pt idx="1643">
                  <c:v>0.16</c:v>
                </c:pt>
                <c:pt idx="1644">
                  <c:v>0.51</c:v>
                </c:pt>
                <c:pt idx="1645">
                  <c:v>0.44</c:v>
                </c:pt>
                <c:pt idx="1646">
                  <c:v>0.44</c:v>
                </c:pt>
                <c:pt idx="1647">
                  <c:v>0.44</c:v>
                </c:pt>
                <c:pt idx="1648">
                  <c:v>0.59</c:v>
                </c:pt>
                <c:pt idx="1649">
                  <c:v>0.59</c:v>
                </c:pt>
                <c:pt idx="1650">
                  <c:v>0.59</c:v>
                </c:pt>
                <c:pt idx="1651">
                  <c:v>0.44</c:v>
                </c:pt>
                <c:pt idx="1652">
                  <c:v>0.44</c:v>
                </c:pt>
                <c:pt idx="1653">
                  <c:v>0.44</c:v>
                </c:pt>
                <c:pt idx="1654">
                  <c:v>0.47</c:v>
                </c:pt>
                <c:pt idx="1655">
                  <c:v>0.47</c:v>
                </c:pt>
                <c:pt idx="1656">
                  <c:v>0.35</c:v>
                </c:pt>
                <c:pt idx="1657">
                  <c:v>0.38</c:v>
                </c:pt>
                <c:pt idx="1658">
                  <c:v>0.38</c:v>
                </c:pt>
                <c:pt idx="1659">
                  <c:v>0.38</c:v>
                </c:pt>
                <c:pt idx="1660">
                  <c:v>0.35</c:v>
                </c:pt>
                <c:pt idx="1661">
                  <c:v>0.35</c:v>
                </c:pt>
                <c:pt idx="1662">
                  <c:v>0.35</c:v>
                </c:pt>
                <c:pt idx="1663">
                  <c:v>1.2</c:v>
                </c:pt>
                <c:pt idx="1664">
                  <c:v>1.2</c:v>
                </c:pt>
                <c:pt idx="1665">
                  <c:v>1.2</c:v>
                </c:pt>
                <c:pt idx="1666">
                  <c:v>0.13</c:v>
                </c:pt>
                <c:pt idx="1667">
                  <c:v>0.13</c:v>
                </c:pt>
                <c:pt idx="1668">
                  <c:v>3.4</c:v>
                </c:pt>
                <c:pt idx="1669">
                  <c:v>2.2000000000000002</c:v>
                </c:pt>
                <c:pt idx="1670">
                  <c:v>2.2000000000000002</c:v>
                </c:pt>
                <c:pt idx="1671">
                  <c:v>2.2000000000000002</c:v>
                </c:pt>
                <c:pt idx="1672">
                  <c:v>1.7</c:v>
                </c:pt>
                <c:pt idx="1673">
                  <c:v>1.7</c:v>
                </c:pt>
                <c:pt idx="1674">
                  <c:v>1.7</c:v>
                </c:pt>
                <c:pt idx="1675">
                  <c:v>0.89</c:v>
                </c:pt>
                <c:pt idx="1676">
                  <c:v>0.89</c:v>
                </c:pt>
                <c:pt idx="1677">
                  <c:v>0.89</c:v>
                </c:pt>
                <c:pt idx="1678">
                  <c:v>2.9</c:v>
                </c:pt>
                <c:pt idx="1679">
                  <c:v>2.9</c:v>
                </c:pt>
                <c:pt idx="1680">
                  <c:v>7.6</c:v>
                </c:pt>
                <c:pt idx="1681">
                  <c:v>8.1999999999999993</c:v>
                </c:pt>
                <c:pt idx="1682">
                  <c:v>8.1999999999999993</c:v>
                </c:pt>
                <c:pt idx="1683">
                  <c:v>8.1999999999999993</c:v>
                </c:pt>
                <c:pt idx="1684">
                  <c:v>14.7</c:v>
                </c:pt>
                <c:pt idx="1685">
                  <c:v>14.7</c:v>
                </c:pt>
                <c:pt idx="1686">
                  <c:v>14.7</c:v>
                </c:pt>
                <c:pt idx="1687">
                  <c:v>14</c:v>
                </c:pt>
                <c:pt idx="1688">
                  <c:v>14</c:v>
                </c:pt>
                <c:pt idx="1689">
                  <c:v>14</c:v>
                </c:pt>
                <c:pt idx="1690">
                  <c:v>6.3</c:v>
                </c:pt>
                <c:pt idx="1691">
                  <c:v>6.3</c:v>
                </c:pt>
                <c:pt idx="1692">
                  <c:v>1.3</c:v>
                </c:pt>
                <c:pt idx="1693">
                  <c:v>0.93</c:v>
                </c:pt>
                <c:pt idx="1694">
                  <c:v>0.93</c:v>
                </c:pt>
                <c:pt idx="1695">
                  <c:v>0.93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1.3</c:v>
                </c:pt>
                <c:pt idx="1700">
                  <c:v>1.3</c:v>
                </c:pt>
                <c:pt idx="1701">
                  <c:v>1.3</c:v>
                </c:pt>
                <c:pt idx="1702">
                  <c:v>1.4</c:v>
                </c:pt>
                <c:pt idx="1703">
                  <c:v>1.4</c:v>
                </c:pt>
                <c:pt idx="1704">
                  <c:v>2.8</c:v>
                </c:pt>
                <c:pt idx="1705">
                  <c:v>3.1</c:v>
                </c:pt>
                <c:pt idx="1706">
                  <c:v>3.1</c:v>
                </c:pt>
                <c:pt idx="1707">
                  <c:v>3.1</c:v>
                </c:pt>
                <c:pt idx="1708">
                  <c:v>1.5</c:v>
                </c:pt>
                <c:pt idx="1709">
                  <c:v>1.5</c:v>
                </c:pt>
                <c:pt idx="1710">
                  <c:v>1.5</c:v>
                </c:pt>
                <c:pt idx="1714">
                  <c:v>1.5</c:v>
                </c:pt>
                <c:pt idx="1715">
                  <c:v>1.5</c:v>
                </c:pt>
                <c:pt idx="1716">
                  <c:v>3.7</c:v>
                </c:pt>
                <c:pt idx="1717">
                  <c:v>2.7</c:v>
                </c:pt>
                <c:pt idx="1718">
                  <c:v>2.7</c:v>
                </c:pt>
                <c:pt idx="1719">
                  <c:v>2.7</c:v>
                </c:pt>
                <c:pt idx="1720">
                  <c:v>2.2000000000000002</c:v>
                </c:pt>
                <c:pt idx="1721">
                  <c:v>2.2000000000000002</c:v>
                </c:pt>
                <c:pt idx="1722">
                  <c:v>2.2000000000000002</c:v>
                </c:pt>
                <c:pt idx="1723">
                  <c:v>2.1</c:v>
                </c:pt>
                <c:pt idx="1724">
                  <c:v>2.1</c:v>
                </c:pt>
                <c:pt idx="1725">
                  <c:v>2.1</c:v>
                </c:pt>
                <c:pt idx="1726">
                  <c:v>3.1</c:v>
                </c:pt>
                <c:pt idx="1727">
                  <c:v>3.1</c:v>
                </c:pt>
                <c:pt idx="1728">
                  <c:v>0.18</c:v>
                </c:pt>
                <c:pt idx="1729">
                  <c:v>0.26</c:v>
                </c:pt>
                <c:pt idx="1730">
                  <c:v>0.26</c:v>
                </c:pt>
                <c:pt idx="1731">
                  <c:v>0.26</c:v>
                </c:pt>
                <c:pt idx="1735">
                  <c:v>0.3</c:v>
                </c:pt>
                <c:pt idx="1736">
                  <c:v>0.3</c:v>
                </c:pt>
                <c:pt idx="1737">
                  <c:v>0.3</c:v>
                </c:pt>
                <c:pt idx="1740">
                  <c:v>0.31</c:v>
                </c:pt>
                <c:pt idx="1741">
                  <c:v>0.6</c:v>
                </c:pt>
                <c:pt idx="1742">
                  <c:v>0.6</c:v>
                </c:pt>
                <c:pt idx="1743">
                  <c:v>0.6</c:v>
                </c:pt>
                <c:pt idx="1744">
                  <c:v>0.59</c:v>
                </c:pt>
                <c:pt idx="1745">
                  <c:v>0.59</c:v>
                </c:pt>
                <c:pt idx="1746">
                  <c:v>0.59</c:v>
                </c:pt>
                <c:pt idx="1747">
                  <c:v>1.1000000000000001</c:v>
                </c:pt>
                <c:pt idx="1748">
                  <c:v>1.1000000000000001</c:v>
                </c:pt>
                <c:pt idx="1749">
                  <c:v>1.1000000000000001</c:v>
                </c:pt>
                <c:pt idx="1750">
                  <c:v>0.91</c:v>
                </c:pt>
                <c:pt idx="1751">
                  <c:v>0.91</c:v>
                </c:pt>
                <c:pt idx="1752">
                  <c:v>0.7</c:v>
                </c:pt>
                <c:pt idx="1753">
                  <c:v>0.68</c:v>
                </c:pt>
                <c:pt idx="1754">
                  <c:v>0.68</c:v>
                </c:pt>
                <c:pt idx="1755">
                  <c:v>0.68</c:v>
                </c:pt>
                <c:pt idx="1756">
                  <c:v>0.81</c:v>
                </c:pt>
                <c:pt idx="1757">
                  <c:v>0.81</c:v>
                </c:pt>
                <c:pt idx="1758">
                  <c:v>0.81</c:v>
                </c:pt>
                <c:pt idx="1759">
                  <c:v>1.9</c:v>
                </c:pt>
                <c:pt idx="1760">
                  <c:v>1.9</c:v>
                </c:pt>
                <c:pt idx="1761">
                  <c:v>1.9</c:v>
                </c:pt>
                <c:pt idx="1762">
                  <c:v>0.88</c:v>
                </c:pt>
                <c:pt idx="1763">
                  <c:v>0.88</c:v>
                </c:pt>
                <c:pt idx="1764">
                  <c:v>0.21</c:v>
                </c:pt>
                <c:pt idx="1765">
                  <c:v>0.19</c:v>
                </c:pt>
                <c:pt idx="1766">
                  <c:v>0.19</c:v>
                </c:pt>
                <c:pt idx="1767">
                  <c:v>0.19</c:v>
                </c:pt>
                <c:pt idx="1774">
                  <c:v>0.32</c:v>
                </c:pt>
                <c:pt idx="1775">
                  <c:v>0.32</c:v>
                </c:pt>
                <c:pt idx="1776">
                  <c:v>0.16</c:v>
                </c:pt>
                <c:pt idx="1777">
                  <c:v>0.11</c:v>
                </c:pt>
                <c:pt idx="1778">
                  <c:v>0.11</c:v>
                </c:pt>
                <c:pt idx="1779">
                  <c:v>0.11</c:v>
                </c:pt>
                <c:pt idx="1780">
                  <c:v>0.18</c:v>
                </c:pt>
                <c:pt idx="1781">
                  <c:v>0.18</c:v>
                </c:pt>
                <c:pt idx="1782">
                  <c:v>0.18</c:v>
                </c:pt>
                <c:pt idx="1783">
                  <c:v>0.83</c:v>
                </c:pt>
                <c:pt idx="1784">
                  <c:v>0.83</c:v>
                </c:pt>
                <c:pt idx="1785">
                  <c:v>0.83</c:v>
                </c:pt>
                <c:pt idx="1788">
                  <c:v>0.47</c:v>
                </c:pt>
                <c:pt idx="1789">
                  <c:v>0.26</c:v>
                </c:pt>
                <c:pt idx="1790">
                  <c:v>0.26</c:v>
                </c:pt>
                <c:pt idx="1791">
                  <c:v>0.26</c:v>
                </c:pt>
                <c:pt idx="1792">
                  <c:v>0.43</c:v>
                </c:pt>
                <c:pt idx="1793">
                  <c:v>0.43</c:v>
                </c:pt>
                <c:pt idx="1794">
                  <c:v>0.43</c:v>
                </c:pt>
                <c:pt idx="1795">
                  <c:v>1.1000000000000001</c:v>
                </c:pt>
                <c:pt idx="1796">
                  <c:v>1.1000000000000001</c:v>
                </c:pt>
                <c:pt idx="1797">
                  <c:v>1.1000000000000001</c:v>
                </c:pt>
                <c:pt idx="1798">
                  <c:v>0.94</c:v>
                </c:pt>
                <c:pt idx="1799">
                  <c:v>0.94</c:v>
                </c:pt>
                <c:pt idx="1800">
                  <c:v>0.13</c:v>
                </c:pt>
                <c:pt idx="1801">
                  <c:v>0.22</c:v>
                </c:pt>
                <c:pt idx="1802">
                  <c:v>0.22</c:v>
                </c:pt>
                <c:pt idx="1803">
                  <c:v>0.22</c:v>
                </c:pt>
                <c:pt idx="1804">
                  <c:v>0.19</c:v>
                </c:pt>
                <c:pt idx="1805">
                  <c:v>0.19</c:v>
                </c:pt>
                <c:pt idx="1806">
                  <c:v>0.19</c:v>
                </c:pt>
                <c:pt idx="1812">
                  <c:v>2.9</c:v>
                </c:pt>
                <c:pt idx="1813">
                  <c:v>3</c:v>
                </c:pt>
                <c:pt idx="1814">
                  <c:v>3</c:v>
                </c:pt>
                <c:pt idx="1815">
                  <c:v>3</c:v>
                </c:pt>
                <c:pt idx="1816">
                  <c:v>2.2999999999999998</c:v>
                </c:pt>
                <c:pt idx="1817">
                  <c:v>2.2999999999999998</c:v>
                </c:pt>
                <c:pt idx="1818">
                  <c:v>2.2999999999999998</c:v>
                </c:pt>
                <c:pt idx="1819">
                  <c:v>3.7</c:v>
                </c:pt>
                <c:pt idx="1820">
                  <c:v>3.7</c:v>
                </c:pt>
                <c:pt idx="1821">
                  <c:v>3.7</c:v>
                </c:pt>
                <c:pt idx="1824">
                  <c:v>6.3</c:v>
                </c:pt>
                <c:pt idx="1825">
                  <c:v>6.3</c:v>
                </c:pt>
                <c:pt idx="1826">
                  <c:v>6.3</c:v>
                </c:pt>
                <c:pt idx="1827">
                  <c:v>6.3</c:v>
                </c:pt>
                <c:pt idx="1828">
                  <c:v>8.3000000000000007</c:v>
                </c:pt>
                <c:pt idx="1829">
                  <c:v>8.3000000000000007</c:v>
                </c:pt>
                <c:pt idx="1830">
                  <c:v>8.3000000000000007</c:v>
                </c:pt>
                <c:pt idx="1831">
                  <c:v>2.7</c:v>
                </c:pt>
                <c:pt idx="1832">
                  <c:v>2.7</c:v>
                </c:pt>
                <c:pt idx="1833">
                  <c:v>2.7</c:v>
                </c:pt>
                <c:pt idx="1834">
                  <c:v>4.4000000000000004</c:v>
                </c:pt>
                <c:pt idx="1835">
                  <c:v>4.4000000000000004</c:v>
                </c:pt>
                <c:pt idx="1836">
                  <c:v>1.4</c:v>
                </c:pt>
                <c:pt idx="1837">
                  <c:v>1.4</c:v>
                </c:pt>
                <c:pt idx="1838">
                  <c:v>1.4</c:v>
                </c:pt>
                <c:pt idx="1839">
                  <c:v>1.4</c:v>
                </c:pt>
                <c:pt idx="1840">
                  <c:v>0.94</c:v>
                </c:pt>
                <c:pt idx="1841">
                  <c:v>0.94</c:v>
                </c:pt>
                <c:pt idx="1842">
                  <c:v>0.94</c:v>
                </c:pt>
                <c:pt idx="1843">
                  <c:v>1.3</c:v>
                </c:pt>
                <c:pt idx="1844">
                  <c:v>1.3</c:v>
                </c:pt>
                <c:pt idx="1845">
                  <c:v>1.3</c:v>
                </c:pt>
                <c:pt idx="1846">
                  <c:v>2.1</c:v>
                </c:pt>
                <c:pt idx="1847">
                  <c:v>2.1</c:v>
                </c:pt>
                <c:pt idx="1848">
                  <c:v>1.5</c:v>
                </c:pt>
                <c:pt idx="1849">
                  <c:v>1.3</c:v>
                </c:pt>
                <c:pt idx="1850">
                  <c:v>1.3</c:v>
                </c:pt>
                <c:pt idx="1851">
                  <c:v>1.3</c:v>
                </c:pt>
                <c:pt idx="1852">
                  <c:v>0.64</c:v>
                </c:pt>
                <c:pt idx="1853">
                  <c:v>0.64</c:v>
                </c:pt>
                <c:pt idx="1854">
                  <c:v>0.64</c:v>
                </c:pt>
                <c:pt idx="1855">
                  <c:v>0.6</c:v>
                </c:pt>
                <c:pt idx="1856">
                  <c:v>0.6</c:v>
                </c:pt>
                <c:pt idx="1857">
                  <c:v>0.6</c:v>
                </c:pt>
                <c:pt idx="1860">
                  <c:v>3.1</c:v>
                </c:pt>
                <c:pt idx="1861">
                  <c:v>2.4</c:v>
                </c:pt>
                <c:pt idx="1862">
                  <c:v>2.4</c:v>
                </c:pt>
                <c:pt idx="1863">
                  <c:v>2.4</c:v>
                </c:pt>
                <c:pt idx="1864">
                  <c:v>2.4</c:v>
                </c:pt>
                <c:pt idx="1865">
                  <c:v>2.4</c:v>
                </c:pt>
                <c:pt idx="1866">
                  <c:v>2.4</c:v>
                </c:pt>
                <c:pt idx="1867">
                  <c:v>2.1</c:v>
                </c:pt>
                <c:pt idx="1868">
                  <c:v>2.1</c:v>
                </c:pt>
                <c:pt idx="1869">
                  <c:v>2.1</c:v>
                </c:pt>
                <c:pt idx="1870">
                  <c:v>2.5</c:v>
                </c:pt>
                <c:pt idx="1871">
                  <c:v>2.5</c:v>
                </c:pt>
                <c:pt idx="1876">
                  <c:v>0.47</c:v>
                </c:pt>
                <c:pt idx="1877">
                  <c:v>0.47</c:v>
                </c:pt>
                <c:pt idx="1878">
                  <c:v>0.47</c:v>
                </c:pt>
                <c:pt idx="1879">
                  <c:v>1.8</c:v>
                </c:pt>
                <c:pt idx="1880">
                  <c:v>1.8</c:v>
                </c:pt>
                <c:pt idx="1881">
                  <c:v>1.8</c:v>
                </c:pt>
                <c:pt idx="1882">
                  <c:v>1.5</c:v>
                </c:pt>
                <c:pt idx="1883">
                  <c:v>1.5</c:v>
                </c:pt>
                <c:pt idx="1884">
                  <c:v>0.91</c:v>
                </c:pt>
                <c:pt idx="1888">
                  <c:v>1.9</c:v>
                </c:pt>
                <c:pt idx="1889">
                  <c:v>1.9</c:v>
                </c:pt>
                <c:pt idx="1890">
                  <c:v>1.9</c:v>
                </c:pt>
                <c:pt idx="1896">
                  <c:v>0.88</c:v>
                </c:pt>
                <c:pt idx="1897">
                  <c:v>0.47</c:v>
                </c:pt>
                <c:pt idx="1898">
                  <c:v>0.47</c:v>
                </c:pt>
                <c:pt idx="1899">
                  <c:v>0.47</c:v>
                </c:pt>
                <c:pt idx="1900">
                  <c:v>0.43</c:v>
                </c:pt>
                <c:pt idx="1901">
                  <c:v>0.43</c:v>
                </c:pt>
                <c:pt idx="1902">
                  <c:v>0.43</c:v>
                </c:pt>
                <c:pt idx="1906">
                  <c:v>0.28000000000000003</c:v>
                </c:pt>
                <c:pt idx="1907">
                  <c:v>0.28000000000000003</c:v>
                </c:pt>
                <c:pt idx="1908">
                  <c:v>0.32</c:v>
                </c:pt>
                <c:pt idx="1912">
                  <c:v>1.4</c:v>
                </c:pt>
                <c:pt idx="1913">
                  <c:v>1.4</c:v>
                </c:pt>
                <c:pt idx="1914">
                  <c:v>1.4</c:v>
                </c:pt>
                <c:pt idx="1921">
                  <c:v>0.32</c:v>
                </c:pt>
                <c:pt idx="1922">
                  <c:v>0.32</c:v>
                </c:pt>
                <c:pt idx="1923">
                  <c:v>0.32</c:v>
                </c:pt>
                <c:pt idx="1924">
                  <c:v>0.39</c:v>
                </c:pt>
                <c:pt idx="1925">
                  <c:v>0.39</c:v>
                </c:pt>
                <c:pt idx="1926">
                  <c:v>0.39</c:v>
                </c:pt>
                <c:pt idx="1930">
                  <c:v>0.68</c:v>
                </c:pt>
                <c:pt idx="1931">
                  <c:v>0.68</c:v>
                </c:pt>
                <c:pt idx="1932">
                  <c:v>0.94</c:v>
                </c:pt>
                <c:pt idx="1933">
                  <c:v>0.93</c:v>
                </c:pt>
                <c:pt idx="1934">
                  <c:v>0.93</c:v>
                </c:pt>
                <c:pt idx="1935">
                  <c:v>0.93</c:v>
                </c:pt>
                <c:pt idx="1936">
                  <c:v>1.9</c:v>
                </c:pt>
                <c:pt idx="1937">
                  <c:v>1.9</c:v>
                </c:pt>
                <c:pt idx="1938">
                  <c:v>1.9</c:v>
                </c:pt>
                <c:pt idx="1948">
                  <c:v>2.2999999999999998</c:v>
                </c:pt>
                <c:pt idx="1949">
                  <c:v>2.2999999999999998</c:v>
                </c:pt>
                <c:pt idx="1950">
                  <c:v>2.2999999999999998</c:v>
                </c:pt>
                <c:pt idx="1954">
                  <c:v>1.2</c:v>
                </c:pt>
                <c:pt idx="1955">
                  <c:v>1.2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6">
                  <c:v>0.56000000000000005</c:v>
                </c:pt>
                <c:pt idx="1967">
                  <c:v>0.56000000000000005</c:v>
                </c:pt>
                <c:pt idx="1968">
                  <c:v>4.4000000000000004</c:v>
                </c:pt>
                <c:pt idx="1969">
                  <c:v>6.2</c:v>
                </c:pt>
                <c:pt idx="1970">
                  <c:v>6.2</c:v>
                </c:pt>
                <c:pt idx="1971">
                  <c:v>6.2</c:v>
                </c:pt>
                <c:pt idx="1972">
                  <c:v>3.3</c:v>
                </c:pt>
                <c:pt idx="1973">
                  <c:v>3.3</c:v>
                </c:pt>
                <c:pt idx="1974">
                  <c:v>3.3</c:v>
                </c:pt>
                <c:pt idx="1975">
                  <c:v>4.3</c:v>
                </c:pt>
                <c:pt idx="1976">
                  <c:v>4.3</c:v>
                </c:pt>
                <c:pt idx="1977">
                  <c:v>4.3</c:v>
                </c:pt>
                <c:pt idx="1978">
                  <c:v>3.9</c:v>
                </c:pt>
                <c:pt idx="1979">
                  <c:v>3.9</c:v>
                </c:pt>
                <c:pt idx="1980">
                  <c:v>2.1</c:v>
                </c:pt>
                <c:pt idx="1981">
                  <c:v>1.8</c:v>
                </c:pt>
                <c:pt idx="1982">
                  <c:v>1.8</c:v>
                </c:pt>
                <c:pt idx="1983">
                  <c:v>1.8</c:v>
                </c:pt>
                <c:pt idx="1984">
                  <c:v>1.9</c:v>
                </c:pt>
                <c:pt idx="1985">
                  <c:v>1.9</c:v>
                </c:pt>
                <c:pt idx="1986">
                  <c:v>1.9</c:v>
                </c:pt>
                <c:pt idx="1990">
                  <c:v>2.1</c:v>
                </c:pt>
                <c:pt idx="1991">
                  <c:v>2.1</c:v>
                </c:pt>
                <c:pt idx="1996">
                  <c:v>2.7</c:v>
                </c:pt>
                <c:pt idx="1997">
                  <c:v>2.7</c:v>
                </c:pt>
                <c:pt idx="1998">
                  <c:v>2.7</c:v>
                </c:pt>
                <c:pt idx="1999">
                  <c:v>3.2</c:v>
                </c:pt>
                <c:pt idx="2000">
                  <c:v>3.2</c:v>
                </c:pt>
                <c:pt idx="2001">
                  <c:v>3.2</c:v>
                </c:pt>
                <c:pt idx="2002">
                  <c:v>3.8</c:v>
                </c:pt>
                <c:pt idx="2003">
                  <c:v>3.8</c:v>
                </c:pt>
                <c:pt idx="2004">
                  <c:v>2.5</c:v>
                </c:pt>
                <c:pt idx="2005">
                  <c:v>2.2000000000000002</c:v>
                </c:pt>
                <c:pt idx="2006">
                  <c:v>2.2000000000000002</c:v>
                </c:pt>
                <c:pt idx="2007">
                  <c:v>2.2000000000000002</c:v>
                </c:pt>
                <c:pt idx="2008">
                  <c:v>3.7</c:v>
                </c:pt>
                <c:pt idx="2009">
                  <c:v>3.7</c:v>
                </c:pt>
                <c:pt idx="2010">
                  <c:v>3.7</c:v>
                </c:pt>
                <c:pt idx="2011">
                  <c:v>2.9</c:v>
                </c:pt>
                <c:pt idx="2012">
                  <c:v>2.9</c:v>
                </c:pt>
                <c:pt idx="2013">
                  <c:v>2.9</c:v>
                </c:pt>
                <c:pt idx="2014">
                  <c:v>2.9</c:v>
                </c:pt>
                <c:pt idx="2015">
                  <c:v>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950976"/>
        <c:axId val="132260416"/>
      </c:lineChart>
      <c:catAx>
        <c:axId val="13395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2260416"/>
        <c:crosses val="autoZero"/>
        <c:auto val="1"/>
        <c:lblAlgn val="ctr"/>
        <c:lblOffset val="100"/>
        <c:tickLblSkip val="150"/>
        <c:tickMarkSkip val="12"/>
        <c:noMultiLvlLbl val="0"/>
      </c:catAx>
      <c:valAx>
        <c:axId val="132260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9509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Tabelle1!$C$1</c:f>
              <c:strCache>
                <c:ptCount val="1"/>
                <c:pt idx="0">
                  <c:v>N_NO3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2.0425806451612902</c:v>
                </c:pt>
                <c:pt idx="1">
                  <c:v>2.8652857142857147</c:v>
                </c:pt>
                <c:pt idx="2">
                  <c:v>3.8477027027027031</c:v>
                </c:pt>
                <c:pt idx="3">
                  <c:v>1.4854054054054051</c:v>
                </c:pt>
                <c:pt idx="4">
                  <c:v>1.7344827586206908</c:v>
                </c:pt>
                <c:pt idx="5">
                  <c:v>1.5212903225806447</c:v>
                </c:pt>
                <c:pt idx="6">
                  <c:v>1.4754464285714288</c:v>
                </c:pt>
                <c:pt idx="7">
                  <c:v>3.8485567010309278</c:v>
                </c:pt>
                <c:pt idx="8">
                  <c:v>5.3766326530612227</c:v>
                </c:pt>
                <c:pt idx="9">
                  <c:v>2.7953097345132765</c:v>
                </c:pt>
                <c:pt idx="10">
                  <c:v>0.80571428571428616</c:v>
                </c:pt>
                <c:pt idx="11">
                  <c:v>1.148521739130435</c:v>
                </c:pt>
                <c:pt idx="12">
                  <c:v>4.0992436974789932</c:v>
                </c:pt>
                <c:pt idx="13">
                  <c:v>5.1965882352941168</c:v>
                </c:pt>
              </c:numCache>
            </c:numRef>
          </c:val>
        </c:ser>
        <c:ser>
          <c:idx val="2"/>
          <c:order val="1"/>
          <c:tx>
            <c:strRef>
              <c:f>Tabelle1!$D$1</c:f>
              <c:strCache>
                <c:ptCount val="1"/>
                <c:pt idx="0">
                  <c:v>N_NH4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0.10470588235294113</c:v>
                </c:pt>
                <c:pt idx="1">
                  <c:v>0.18042857142857138</c:v>
                </c:pt>
                <c:pt idx="2">
                  <c:v>0.11623188405797104</c:v>
                </c:pt>
                <c:pt idx="3">
                  <c:v>7.9726027397260285E-2</c:v>
                </c:pt>
                <c:pt idx="4">
                  <c:v>0.21894308943089424</c:v>
                </c:pt>
                <c:pt idx="5">
                  <c:v>9.2121212121212048E-2</c:v>
                </c:pt>
                <c:pt idx="6">
                  <c:v>0.20602941176470585</c:v>
                </c:pt>
                <c:pt idx="7">
                  <c:v>0.1745454545454545</c:v>
                </c:pt>
                <c:pt idx="8">
                  <c:v>9.6494845360824699E-2</c:v>
                </c:pt>
                <c:pt idx="9">
                  <c:v>7.3362831858407015E-2</c:v>
                </c:pt>
                <c:pt idx="10">
                  <c:v>0.10439024390243896</c:v>
                </c:pt>
                <c:pt idx="11">
                  <c:v>7.6814814814814766E-2</c:v>
                </c:pt>
                <c:pt idx="12">
                  <c:v>6.2704918032786924E-2</c:v>
                </c:pt>
                <c:pt idx="13">
                  <c:v>0.15361702127659568</c:v>
                </c:pt>
              </c:numCache>
            </c:numRef>
          </c:val>
        </c:ser>
        <c:ser>
          <c:idx val="4"/>
          <c:order val="2"/>
          <c:tx>
            <c:strRef>
              <c:f>Tabelle1!$F$1</c:f>
              <c:strCache>
                <c:ptCount val="1"/>
                <c:pt idx="0">
                  <c:v>K</c:v>
                </c:pt>
              </c:strCache>
            </c:strRef>
          </c:tx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</c:numCache>
            </c:numRef>
          </c:cat>
          <c:val>
            <c:numRef>
              <c:f>Tabelle1!$F$2:$F$15</c:f>
              <c:numCache>
                <c:formatCode>General</c:formatCode>
                <c:ptCount val="14"/>
                <c:pt idx="0">
                  <c:v>0.57764705882352951</c:v>
                </c:pt>
                <c:pt idx="1">
                  <c:v>1.4715714285714276</c:v>
                </c:pt>
                <c:pt idx="2">
                  <c:v>1.0506756756756752</c:v>
                </c:pt>
                <c:pt idx="3">
                  <c:v>0.87400000000000022</c:v>
                </c:pt>
                <c:pt idx="4">
                  <c:v>1.0699999999999992</c:v>
                </c:pt>
                <c:pt idx="5">
                  <c:v>0.93696296296296255</c:v>
                </c:pt>
                <c:pt idx="6">
                  <c:v>1.3330894308943086</c:v>
                </c:pt>
                <c:pt idx="7">
                  <c:v>1.9352631578947375</c:v>
                </c:pt>
                <c:pt idx="8">
                  <c:v>2.4636633663366325</c:v>
                </c:pt>
                <c:pt idx="9">
                  <c:v>2.1325210084033603</c:v>
                </c:pt>
                <c:pt idx="10">
                  <c:v>1.6211904761904763</c:v>
                </c:pt>
                <c:pt idx="11">
                  <c:v>1.8968888888888893</c:v>
                </c:pt>
                <c:pt idx="12">
                  <c:v>1.547950819672131</c:v>
                </c:pt>
                <c:pt idx="13">
                  <c:v>2.0046153846153838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096384"/>
        <c:axId val="132264448"/>
      </c:barChart>
      <c:catAx>
        <c:axId val="134096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2264448"/>
        <c:crosses val="autoZero"/>
        <c:auto val="1"/>
        <c:lblAlgn val="ctr"/>
        <c:lblOffset val="100"/>
        <c:noMultiLvlLbl val="0"/>
      </c:catAx>
      <c:valAx>
        <c:axId val="1322644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concentratoin mg.l-1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4096384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600" baseline="0">
          <a:solidFill>
            <a:schemeClr val="bg1"/>
          </a:solidFill>
          <a:latin typeface="Browallia New" pitchFamily="34" charset="-34"/>
        </a:defRPr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baseline="0" dirty="0">
                <a:solidFill>
                  <a:schemeClr val="tx1"/>
                </a:solidFill>
              </a:rPr>
              <a:t>Additional N load from </a:t>
            </a:r>
            <a:r>
              <a:rPr lang="en-GB" baseline="0" dirty="0" smtClean="0">
                <a:solidFill>
                  <a:schemeClr val="tx1"/>
                </a:solidFill>
              </a:rPr>
              <a:t>and </a:t>
            </a:r>
            <a:r>
              <a:rPr lang="en-GB" baseline="0" dirty="0">
                <a:solidFill>
                  <a:schemeClr val="tx1"/>
                </a:solidFill>
              </a:rPr>
              <a:t>pupae </a:t>
            </a:r>
            <a:r>
              <a:rPr lang="en-GB" baseline="0" dirty="0" smtClean="0">
                <a:solidFill>
                  <a:schemeClr val="tx1"/>
                </a:solidFill>
              </a:rPr>
              <a:t>in</a:t>
            </a:r>
            <a:endParaRPr lang="en-GB" baseline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4746565900066455"/>
          <c:y val="3.278692273826608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367144547967892"/>
          <c:y val="0.21779884390419613"/>
          <c:w val="0.75115320053463497"/>
          <c:h val="0.6206096089743222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[1]Nitrogen!$AE$18</c:f>
              <c:strCache>
                <c:ptCount val="1"/>
                <c:pt idx="0">
                  <c:v>N load kg/ha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 w="12700">
              <a:solidFill>
                <a:schemeClr val="accent4">
                  <a:lumMod val="50000"/>
                </a:schemeClr>
              </a:solidFill>
              <a:prstDash val="solid"/>
            </a:ln>
          </c:spPr>
          <c:invertIfNegative val="0"/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[1]Nitrogen!$AE$19:$AE$26</c:f>
              <c:numCache>
                <c:formatCode>General</c:formatCode>
                <c:ptCount val="8"/>
                <c:pt idx="0">
                  <c:v>46.963658000000002</c:v>
                </c:pt>
                <c:pt idx="1">
                  <c:v>44.711584000000002</c:v>
                </c:pt>
                <c:pt idx="2">
                  <c:v>32.885360000000006</c:v>
                </c:pt>
                <c:pt idx="3">
                  <c:v>46.750359999999993</c:v>
                </c:pt>
                <c:pt idx="4">
                  <c:v>49.686579999999999</c:v>
                </c:pt>
                <c:pt idx="5">
                  <c:v>54.714329999999997</c:v>
                </c:pt>
                <c:pt idx="6">
                  <c:v>53.575873028000004</c:v>
                </c:pt>
                <c:pt idx="7">
                  <c:v>40.359539142857145</c:v>
                </c:pt>
              </c:numCache>
            </c:numRef>
          </c:val>
        </c:ser>
        <c:ser>
          <c:idx val="1"/>
          <c:order val="1"/>
          <c:tx>
            <c:strRef>
              <c:f>[1]Nitrogen!$AF$18</c:f>
              <c:strCache>
                <c:ptCount val="1"/>
                <c:pt idx="0">
                  <c:v>Insect N load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12700">
              <a:solidFill>
                <a:schemeClr val="accent6">
                  <a:lumMod val="50000"/>
                </a:schemeClr>
              </a:solidFill>
              <a:prstDash val="solid"/>
            </a:ln>
          </c:spPr>
          <c:invertIfNegative val="0"/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[1]Nitrogen!$AF$19:$AF$26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1.3195000000000001</c:v>
                </c:pt>
                <c:pt idx="5">
                  <c:v>8.8391999999999999</c:v>
                </c:pt>
                <c:pt idx="6">
                  <c:v>15.32339</c:v>
                </c:pt>
                <c:pt idx="7">
                  <c:v>0.30599999999999999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448704"/>
        <c:axId val="133727360"/>
      </c:barChart>
      <c:lineChart>
        <c:grouping val="standard"/>
        <c:varyColors val="0"/>
        <c:ser>
          <c:idx val="2"/>
          <c:order val="2"/>
          <c:tx>
            <c:strRef>
              <c:f>[1]Nitrogen!$AG$18</c:f>
              <c:strCache>
                <c:ptCount val="1"/>
                <c:pt idx="0">
                  <c:v>LAI m2m-2</c:v>
                </c:pt>
              </c:strCache>
            </c:strRef>
          </c:tx>
          <c:spPr>
            <a:ln w="12700">
              <a:solidFill>
                <a:schemeClr val="bg1"/>
              </a:solidFill>
              <a:prstDash val="solid"/>
            </a:ln>
          </c:spPr>
          <c:marker>
            <c:symbol val="triangle"/>
            <c:size val="5"/>
            <c:spPr>
              <a:solidFill>
                <a:schemeClr val="bg1"/>
              </a:solidFill>
              <a:ln>
                <a:solidFill>
                  <a:schemeClr val="bg1"/>
                </a:solidFill>
                <a:prstDash val="solid"/>
              </a:ln>
            </c:spPr>
          </c:marker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[1]Nitrogen!$AG$19:$AG$26</c:f>
              <c:numCache>
                <c:formatCode>General</c:formatCode>
                <c:ptCount val="8"/>
                <c:pt idx="0">
                  <c:v>3.6</c:v>
                </c:pt>
                <c:pt idx="1">
                  <c:v>4.1500000000000004</c:v>
                </c:pt>
                <c:pt idx="2">
                  <c:v>3.95</c:v>
                </c:pt>
                <c:pt idx="3">
                  <c:v>3.41</c:v>
                </c:pt>
                <c:pt idx="4">
                  <c:v>3.05</c:v>
                </c:pt>
                <c:pt idx="5">
                  <c:v>2.7632274882999996</c:v>
                </c:pt>
                <c:pt idx="6">
                  <c:v>3.5210954817000006</c:v>
                </c:pt>
                <c:pt idx="7">
                  <c:v>2.4262691904000011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[1]Nitrogen!$AH$18</c:f>
              <c:strCache>
                <c:ptCount val="1"/>
                <c:pt idx="0">
                  <c:v>caterpillar nos.m2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1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solid"/>
              </a:ln>
            </c:spPr>
          </c:marker>
          <c:cat>
            <c:numRef>
              <c:f>[1]Nitrogen!$AD$19:$AD$26</c:f>
              <c:numCache>
                <c:formatCode>General</c:formatCode>
                <c:ptCount val="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</c:numCache>
            </c:numRef>
          </c:cat>
          <c:val>
            <c:numRef>
              <c:f>[1]Nitrogen!$AH$19:$AH$26</c:f>
              <c:numCache>
                <c:formatCode>General</c:formatCode>
                <c:ptCount val="8"/>
                <c:pt idx="3">
                  <c:v>0</c:v>
                </c:pt>
                <c:pt idx="4">
                  <c:v>1.32</c:v>
                </c:pt>
                <c:pt idx="5">
                  <c:v>1.88</c:v>
                </c:pt>
                <c:pt idx="6">
                  <c:v>1.79</c:v>
                </c:pt>
                <c:pt idx="7">
                  <c:v>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450752"/>
        <c:axId val="133727936"/>
      </c:lineChart>
      <c:catAx>
        <c:axId val="133448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Year</a:t>
                </a:r>
              </a:p>
            </c:rich>
          </c:tx>
          <c:layout>
            <c:manualLayout>
              <c:xMode val="edge"/>
              <c:yMode val="edge"/>
              <c:x val="0.46390238560625718"/>
              <c:y val="0.9016403753023173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1337273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3727360"/>
        <c:scaling>
          <c:orientation val="minMax"/>
          <c:min val="2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 load kg-1ha-1</a:t>
                </a:r>
              </a:p>
            </c:rich>
          </c:tx>
          <c:layout>
            <c:manualLayout>
              <c:xMode val="edge"/>
              <c:yMode val="edge"/>
              <c:x val="2.9185911677214859E-2"/>
              <c:y val="0.4285719186501924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133448704"/>
        <c:crosses val="autoZero"/>
        <c:crossBetween val="between"/>
      </c:valAx>
      <c:catAx>
        <c:axId val="133450752"/>
        <c:scaling>
          <c:orientation val="minMax"/>
        </c:scaling>
        <c:delete val="1"/>
        <c:axPos val="b"/>
        <c:title>
          <c:tx>
            <c:rich>
              <a:bodyPr rot="-5400000" vert="horz"/>
              <a:lstStyle/>
              <a:p>
                <a:pPr algn="l" rtl="0">
                  <a:defRPr/>
                </a:pPr>
                <a:r>
                  <a:rPr lang="en-US"/>
                  <a:t>
  </a:t>
                </a:r>
              </a:p>
            </c:rich>
          </c:tx>
          <c:layout>
            <c:manualLayout>
              <c:xMode val="edge"/>
              <c:yMode val="edge"/>
              <c:x val="0.21044578419886503"/>
              <c:y val="0.1217799987421311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crossAx val="133727936"/>
        <c:crosses val="autoZero"/>
        <c:auto val="1"/>
        <c:lblAlgn val="ctr"/>
        <c:lblOffset val="100"/>
        <c:noMultiLvlLbl val="0"/>
      </c:catAx>
      <c:valAx>
        <c:axId val="133727936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GB"/>
                  <a:t>caterpillars m2(x10)  </a:t>
                </a:r>
              </a:p>
              <a:p>
                <a:pPr algn="ctr" rtl="0">
                  <a:defRPr/>
                </a:pPr>
                <a:r>
                  <a:rPr lang="en-GB"/>
                  <a:t> Canopy LAI m2m-2 </a:t>
                </a:r>
              </a:p>
            </c:rich>
          </c:tx>
          <c:layout>
            <c:manualLayout>
              <c:xMode val="edge"/>
              <c:yMode val="edge"/>
              <c:x val="0.90169106076448002"/>
              <c:y val="0.440281533913858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133450752"/>
        <c:crosses val="max"/>
        <c:crossBetween val="between"/>
      </c:valAx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7252125805237417"/>
          <c:y val="4.9246014357869392E-2"/>
          <c:w val="0.18312659088742911"/>
          <c:h val="0.20114013197844252"/>
        </c:manualLayout>
      </c:layout>
      <c:overlay val="1"/>
      <c:spPr>
        <a:noFill/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chemeClr val="bg1"/>
          </a:solidFill>
          <a:latin typeface="Browallia New" pitchFamily="34" charset="-34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0.60825</cdr:x>
      <cdr:y>0.08863</cdr:y>
    </cdr:from>
    <cdr:to>
      <cdr:x>0.73196</cdr:x>
      <cdr:y>0.16185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495800" y="438151"/>
          <a:ext cx="91440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rPr>
            <a:t>168 days</a:t>
          </a:r>
        </a:p>
      </cdr:txBody>
    </cdr:sp>
  </cdr:relSizeAnchor>
  <cdr:relSizeAnchor xmlns:cdr="http://schemas.openxmlformats.org/drawingml/2006/chartDrawing">
    <cdr:from>
      <cdr:x>0.61616</cdr:x>
      <cdr:y>0.48069</cdr:y>
    </cdr:from>
    <cdr:to>
      <cdr:x>0.73987</cdr:x>
      <cdr:y>0.5539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554300" y="2376264"/>
          <a:ext cx="914390" cy="361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rPr>
            <a:t>-137 days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316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2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1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37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81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32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42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8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4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54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9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BC5DF-810A-4CA1-9CE0-6A6F6C040656}" type="datetimeFigureOut">
              <a:rPr lang="en-GB" smtClean="0"/>
              <a:t>19/03/2012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56F30-33FE-41A2-9E5D-CC85C9C1A4F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chart" Target="../charts/chart1.xml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44059" y="831184"/>
            <a:ext cx="9064445" cy="491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0" y="83118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5496" y="5741660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7" y="3717032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Quantifying climatic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impact </a:t>
            </a:r>
            <a:r>
              <a:rPr lang="en-GB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on tree </a:t>
            </a:r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growth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635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44059" y="831184"/>
            <a:ext cx="9064445" cy="491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0" y="83118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5496" y="5741660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3717032"/>
            <a:ext cx="2560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Thank you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02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74" y="6179337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3624918" y="15648"/>
            <a:ext cx="1656184" cy="8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2286000" y="241333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1) Quantify climatic impact on tree growth; 2) Localisation of areas with (</a:t>
            </a:r>
            <a:r>
              <a:rPr lang="en-GB" sz="2400" dirty="0" err="1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ongoing</a:t>
            </a:r>
            <a:r>
              <a:rPr lang="en-GB" sz="24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) growth depression; 3) Modification by </a:t>
            </a:r>
            <a:r>
              <a:rPr lang="en-GB" sz="2400" dirty="0" err="1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managment</a:t>
            </a:r>
            <a:r>
              <a:rPr lang="en-GB" sz="2400" dirty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;</a:t>
            </a:r>
          </a:p>
          <a:p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8" y="16050"/>
            <a:ext cx="600268" cy="896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94" y="16050"/>
            <a:ext cx="687035" cy="896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" y="16050"/>
            <a:ext cx="1195200" cy="896400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5780" y="92693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04" y="16050"/>
            <a:ext cx="1349636" cy="896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0" y="16050"/>
            <a:ext cx="1349636" cy="896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6" y="16050"/>
            <a:ext cx="1349636" cy="8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74" y="6179337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9" b="6728"/>
          <a:stretch/>
        </p:blipFill>
        <p:spPr bwMode="auto">
          <a:xfrm>
            <a:off x="3624918" y="15648"/>
            <a:ext cx="1656184" cy="8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458" y="16050"/>
            <a:ext cx="600268" cy="8964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294" y="16050"/>
            <a:ext cx="687035" cy="8964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" y="16050"/>
            <a:ext cx="1195200" cy="896400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-35496" y="919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04" y="16050"/>
            <a:ext cx="1349636" cy="8964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80" y="16050"/>
            <a:ext cx="1349636" cy="8964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6" y="16050"/>
            <a:ext cx="1349636" cy="896400"/>
          </a:xfrm>
          <a:prstGeom prst="rect">
            <a:avLst/>
          </a:prstGeom>
        </p:spPr>
      </p:pic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122938"/>
              </p:ext>
            </p:extLst>
          </p:nvPr>
        </p:nvGraphicFramePr>
        <p:xfrm>
          <a:off x="840804" y="1603355"/>
          <a:ext cx="7391399" cy="494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7" name="Rechteck 16"/>
          <p:cNvSpPr/>
          <p:nvPr/>
        </p:nvSpPr>
        <p:spPr>
          <a:xfrm>
            <a:off x="899592" y="1124744"/>
            <a:ext cx="79613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Growth comparison between two beech sites which different soil water availability</a:t>
            </a:r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endParaRPr lang="en-GB" sz="24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827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0" b="6728"/>
          <a:stretch/>
        </p:blipFill>
        <p:spPr bwMode="auto">
          <a:xfrm>
            <a:off x="50482" y="20478"/>
            <a:ext cx="9064445" cy="132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41919" y="1340968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1026" name="Picture 2" descr="E:\Climtreg\results\bmp\plot911_be\TSP_COR_plot911_be 1974_ 1987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41"/>
          <a:stretch/>
        </p:blipFill>
        <p:spPr bwMode="auto">
          <a:xfrm>
            <a:off x="683568" y="1473952"/>
            <a:ext cx="7994767" cy="494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357556"/>
            <a:ext cx="1729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Plot “moist”</a:t>
            </a:r>
            <a:endParaRPr lang="en-GB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9503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163868"/>
            <a:ext cx="1008112" cy="62802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0" b="6728"/>
          <a:stretch/>
        </p:blipFill>
        <p:spPr bwMode="auto">
          <a:xfrm>
            <a:off x="50482" y="20478"/>
            <a:ext cx="9064445" cy="132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-8634" y="2047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41919" y="1340968"/>
            <a:ext cx="9073008" cy="1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5496" y="6546830"/>
            <a:ext cx="7624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</a:t>
            </a: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	  Tanja Sanders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79512" y="357556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Plot “dry”</a:t>
            </a:r>
            <a:endParaRPr lang="en-GB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pic>
        <p:nvPicPr>
          <p:cNvPr id="2050" name="Picture 2" descr="E:\Climtreg\results\bmp\plot_502corr_be\TSP_COR_plot_502corr_be 1974_ 1987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6"/>
          <a:stretch/>
        </p:blipFill>
        <p:spPr bwMode="auto">
          <a:xfrm>
            <a:off x="417706" y="1435830"/>
            <a:ext cx="8329996" cy="510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780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	  Tanja Sanders and Rona Pitman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11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1" r="12355"/>
          <a:stretch/>
        </p:blipFill>
        <p:spPr>
          <a:xfrm>
            <a:off x="3434698" y="265801"/>
            <a:ext cx="4996422" cy="4777629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9" name="Textfeld 18"/>
          <p:cNvSpPr txBox="1"/>
          <p:nvPr/>
        </p:nvSpPr>
        <p:spPr>
          <a:xfrm>
            <a:off x="131442" y="3544985"/>
            <a:ext cx="59684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B</a:t>
            </a:r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iotic and</a:t>
            </a:r>
          </a:p>
          <a:p>
            <a:r>
              <a:rPr lang="en-GB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walliaUPC" pitchFamily="34" charset="-34"/>
                <a:cs typeface="BrowalliaUPC" pitchFamily="34" charset="-34"/>
              </a:rPr>
              <a:t>abiotic disturbances modifying nutrient cycling</a:t>
            </a:r>
            <a:endParaRPr lang="en-GB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7273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7" name="Diagramm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33643"/>
              </p:ext>
            </p:extLst>
          </p:nvPr>
        </p:nvGraphicFramePr>
        <p:xfrm>
          <a:off x="560725" y="1453189"/>
          <a:ext cx="8064896" cy="5093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4067944" y="274969"/>
            <a:ext cx="4197637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Defoliation by insects and the impact on soil solution:</a:t>
            </a:r>
          </a:p>
          <a:p>
            <a:endParaRPr lang="en-GB" sz="2000" dirty="0" smtClean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peak in March, April, May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values of N-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NO3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up to 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15times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higher than normal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Drippelt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to </a:t>
            </a:r>
            <a:r>
              <a:rPr lang="en-GB" sz="2000" dirty="0" err="1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quadroubbled</a:t>
            </a:r>
            <a:r>
              <a:rPr lang="en-GB" sz="20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 potassium values</a:t>
            </a:r>
            <a:endParaRPr lang="en-GB" sz="20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747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206474"/>
              </p:ext>
            </p:extLst>
          </p:nvPr>
        </p:nvGraphicFramePr>
        <p:xfrm>
          <a:off x="773757" y="1554601"/>
          <a:ext cx="7686675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60081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/>
          <p:cNvSpPr/>
          <p:nvPr/>
        </p:nvSpPr>
        <p:spPr>
          <a:xfrm>
            <a:off x="1248212" y="8580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1763688" y="44624"/>
            <a:ext cx="1008112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6093296"/>
            <a:ext cx="1008112" cy="628022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90702" y="2009432"/>
            <a:ext cx="342038" cy="339448"/>
          </a:xfrm>
          <a:prstGeom prst="ellipse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2" y="357969"/>
            <a:ext cx="1224136" cy="1236576"/>
          </a:xfrm>
          <a:prstGeom prst="ellips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35496" y="6546830"/>
            <a:ext cx="780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	  Tanja Sanders and Rona Pitman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1324" y="1189481"/>
            <a:ext cx="360000" cy="360000"/>
          </a:xfrm>
          <a:prstGeom prst="ellipse">
            <a:avLst/>
          </a:prstGeom>
          <a:noFill/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4" r="16833"/>
          <a:stretch/>
        </p:blipFill>
        <p:spPr>
          <a:xfrm>
            <a:off x="131442" y="85801"/>
            <a:ext cx="1571616" cy="1468800"/>
          </a:xfrm>
          <a:prstGeom prst="ellips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Ellipse 10"/>
          <p:cNvSpPr/>
          <p:nvPr/>
        </p:nvSpPr>
        <p:spPr>
          <a:xfrm>
            <a:off x="90702" y="1230565"/>
            <a:ext cx="684076" cy="648072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feld 11"/>
          <p:cNvSpPr txBox="1"/>
          <p:nvPr/>
        </p:nvSpPr>
        <p:spPr>
          <a:xfrm>
            <a:off x="35496" y="6546830"/>
            <a:ext cx="806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Data evaluation meeting, Helsinki, 20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– 21</a:t>
            </a:r>
            <a:r>
              <a:rPr lang="en-GB" sz="1600" baseline="300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st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 March 2012		  Tanja Sanders, Rona Pitman and Elena Vanguelova</a:t>
            </a:r>
            <a:endParaRPr lang="en-GB" sz="1600" dirty="0">
              <a:solidFill>
                <a:schemeClr val="tx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  <p:grpSp>
        <p:nvGrpSpPr>
          <p:cNvPr id="25" name="Group 88"/>
          <p:cNvGrpSpPr>
            <a:grpSpLocks/>
          </p:cNvGrpSpPr>
          <p:nvPr/>
        </p:nvGrpSpPr>
        <p:grpSpPr bwMode="auto">
          <a:xfrm>
            <a:off x="934423" y="1615305"/>
            <a:ext cx="7428244" cy="4886101"/>
            <a:chOff x="1" y="50"/>
            <a:chExt cx="651" cy="427"/>
          </a:xfrm>
        </p:grpSpPr>
        <p:graphicFrame>
          <p:nvGraphicFramePr>
            <p:cNvPr id="28" name="Diagramm 2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67943720"/>
                </p:ext>
              </p:extLst>
            </p:nvPr>
          </p:nvGraphicFramePr>
          <p:xfrm>
            <a:off x="1" y="50"/>
            <a:ext cx="651" cy="4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7" name="Oval 80"/>
            <p:cNvSpPr>
              <a:spLocks noChangeArrowheads="1"/>
            </p:cNvSpPr>
            <p:nvPr/>
          </p:nvSpPr>
          <p:spPr bwMode="auto">
            <a:xfrm>
              <a:off x="295" y="116"/>
              <a:ext cx="4" cy="3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000000" mc:Ignorable="a14" a14:legacySpreadsheetColorIndex="8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Rechteck 2"/>
          <p:cNvSpPr/>
          <p:nvPr/>
        </p:nvSpPr>
        <p:spPr>
          <a:xfrm>
            <a:off x="3635896" y="445801"/>
            <a:ext cx="5035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920" b="0" i="0" u="none" strike="noStrike" kern="1200" baseline="0">
                <a:solidFill>
                  <a:prstClr val="white"/>
                </a:solidFill>
                <a:latin typeface="Browallia New" pitchFamily="34" charset="-34"/>
                <a:ea typeface="Arial"/>
                <a:cs typeface="Arial"/>
              </a:defRPr>
            </a:pPr>
            <a:r>
              <a:rPr lang="en-GB" sz="2800" dirty="0"/>
              <a:t>Additional N load from </a:t>
            </a:r>
            <a:r>
              <a:rPr lang="en-GB" sz="2800" dirty="0" err="1"/>
              <a:t>frass</a:t>
            </a:r>
            <a:r>
              <a:rPr lang="en-GB" sz="2800" dirty="0"/>
              <a:t> and pupae in </a:t>
            </a:r>
            <a:r>
              <a:rPr lang="en-GB" sz="2800" dirty="0" err="1"/>
              <a:t>Grizedale</a:t>
            </a:r>
            <a:r>
              <a:rPr lang="en-GB" sz="2800" dirty="0"/>
              <a:t> </a:t>
            </a:r>
            <a:r>
              <a:rPr lang="en-GB" sz="2800" dirty="0" err="1"/>
              <a:t>litterfall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7571558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Bildschirmpräsentation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tsanders</dc:creator>
  <cp:lastModifiedBy>tsanders</cp:lastModifiedBy>
  <cp:revision>16</cp:revision>
  <dcterms:created xsi:type="dcterms:W3CDTF">2012-03-06T14:08:33Z</dcterms:created>
  <dcterms:modified xsi:type="dcterms:W3CDTF">2012-03-19T18:45:26Z</dcterms:modified>
</cp:coreProperties>
</file>